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  <p:sldMasterId id="2147483681" r:id="rId3"/>
  </p:sldMasterIdLst>
  <p:notesMasterIdLst>
    <p:notesMasterId r:id="rId5"/>
  </p:notesMasterIdLst>
  <p:handoutMasterIdLst>
    <p:handoutMasterId r:id="rId6"/>
  </p:handoutMasterIdLst>
  <p:sldIdLst>
    <p:sldId id="546" r:id="rId4"/>
  </p:sldIdLst>
  <p:sldSz cx="9906000" cy="6858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FF"/>
    <a:srgbClr val="FF00FF"/>
    <a:srgbClr val="CCFFFF"/>
    <a:srgbClr val="FFCCFF"/>
    <a:srgbClr val="003366"/>
    <a:srgbClr val="FFFF66"/>
    <a:srgbClr val="FFFF99"/>
    <a:srgbClr val="1F497D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6391" autoAdjust="0"/>
  </p:normalViewPr>
  <p:slideViewPr>
    <p:cSldViewPr>
      <p:cViewPr varScale="1">
        <p:scale>
          <a:sx n="120" d="100"/>
          <a:sy n="120" d="100"/>
        </p:scale>
        <p:origin x="1387" y="77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31CF3-97BD-45EC-BCEE-9EFBCC77B293}" type="datetimeFigureOut">
              <a:rPr kumimoji="1" lang="ja-JP" altLang="en-US" smtClean="0"/>
              <a:t>2021/10/18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C5BCA-F2BA-4874-BAA2-9684789B9D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77381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26A9A-1C87-47B3-BE0C-39F8013C3E80}" type="datetimeFigureOut">
              <a:rPr kumimoji="1" lang="ja-JP" altLang="en-US" smtClean="0"/>
              <a:t>2021/10/18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09199-3FBA-4F7A-BB3E-E01C52A8D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82144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06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Drawing grid" hidden="1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9906000" cy="6858000"/>
          </a:xfrm>
        </p:grpSpPr>
        <p:cxnSp>
          <p:nvCxnSpPr>
            <p:cNvPr id="6" name="!!!Do not delete!!!" hidden="1"/>
            <p:cNvCxnSpPr/>
            <p:nvPr/>
          </p:nvCxnSpPr>
          <p:spPr>
            <a:xfrm>
              <a:off x="0" y="1931988"/>
              <a:ext cx="92710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!!!Do not delete!!!" hidden="1"/>
            <p:cNvCxnSpPr/>
            <p:nvPr/>
          </p:nvCxnSpPr>
          <p:spPr>
            <a:xfrm>
              <a:off x="0" y="6416675"/>
              <a:ext cx="99060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!!!Do not delete!!!" hidden="1"/>
            <p:cNvCxnSpPr/>
            <p:nvPr/>
          </p:nvCxnSpPr>
          <p:spPr>
            <a:xfrm>
              <a:off x="0" y="5056188"/>
              <a:ext cx="7366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!!!Do not delete!!!" hidden="1"/>
            <p:cNvCxnSpPr/>
            <p:nvPr/>
          </p:nvCxnSpPr>
          <p:spPr>
            <a:xfrm>
              <a:off x="0" y="1001713"/>
              <a:ext cx="99060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!!!Do not delete!!!" hidden="1"/>
            <p:cNvCxnSpPr/>
            <p:nvPr/>
          </p:nvCxnSpPr>
          <p:spPr>
            <a:xfrm>
              <a:off x="0" y="550863"/>
              <a:ext cx="99060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!!!Do not delete!!!" hidden="1"/>
            <p:cNvCxnSpPr/>
            <p:nvPr/>
          </p:nvCxnSpPr>
          <p:spPr>
            <a:xfrm>
              <a:off x="0" y="280988"/>
              <a:ext cx="99060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!!!Do not delete!!!" hidden="1"/>
            <p:cNvCxnSpPr/>
            <p:nvPr/>
          </p:nvCxnSpPr>
          <p:spPr>
            <a:xfrm>
              <a:off x="8147050" y="0"/>
              <a:ext cx="0" cy="74930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!!!Do not delete!!!" hidden="1"/>
            <p:cNvCxnSpPr/>
            <p:nvPr/>
          </p:nvCxnSpPr>
          <p:spPr>
            <a:xfrm>
              <a:off x="7759700" y="0"/>
              <a:ext cx="0" cy="74930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!!!Do not delete!!!" hidden="1"/>
            <p:cNvCxnSpPr/>
            <p:nvPr/>
          </p:nvCxnSpPr>
          <p:spPr>
            <a:xfrm>
              <a:off x="1347788" y="0"/>
              <a:ext cx="0" cy="74930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ormatted_text" hidden="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738189" y="2411417"/>
            <a:ext cx="1800226" cy="9238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174625" indent="-174625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368300" indent="-17780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533400" indent="-153988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kumimoji="0" lang="de-DE" altLang="ja-JP" b="1">
                <a:solidFill>
                  <a:srgbClr val="000000"/>
                </a:solidFill>
                <a:cs typeface="Arial" charset="0"/>
              </a:rPr>
              <a:t>13 Point Text: Level 0</a:t>
            </a:r>
          </a:p>
          <a:p>
            <a:pPr lvl="1" eaLnBrk="1" hangingPunct="1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kumimoji="0" lang="de-DE" altLang="ja-JP">
                <a:solidFill>
                  <a:srgbClr val="000000"/>
                </a:solidFill>
                <a:cs typeface="Arial" charset="0"/>
              </a:rPr>
              <a:t>Level 1</a:t>
            </a:r>
          </a:p>
          <a:p>
            <a:pPr lvl="2" eaLnBrk="1" hangingPunct="1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kumimoji="0" lang="de-DE" altLang="ja-JP">
                <a:solidFill>
                  <a:srgbClr val="000000"/>
                </a:solidFill>
                <a:cs typeface="Arial" charset="0"/>
              </a:rPr>
              <a:t>Level 2</a:t>
            </a:r>
          </a:p>
          <a:p>
            <a:pPr lvl="3" eaLnBrk="1" hangingPunct="1">
              <a:lnSpc>
                <a:spcPct val="93000"/>
              </a:lnSpc>
              <a:spcBef>
                <a:spcPts val="200"/>
              </a:spcBef>
              <a:buClr>
                <a:srgbClr val="000000"/>
              </a:buClr>
              <a:buSzPct val="100000"/>
              <a:buFont typeface="Arial" charset="0"/>
              <a:buChar char="-"/>
              <a:defRPr/>
            </a:pPr>
            <a:r>
              <a:rPr kumimoji="0" lang="de-DE" altLang="ja-JP">
                <a:solidFill>
                  <a:srgbClr val="000000"/>
                </a:solidFill>
                <a:cs typeface="Arial" charset="0"/>
              </a:rPr>
              <a:t>Level 3</a:t>
            </a:r>
          </a:p>
        </p:txBody>
      </p:sp>
      <p:sp>
        <p:nvSpPr>
          <p:cNvPr id="19" name="Source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38191" y="6710133"/>
            <a:ext cx="644407" cy="12881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 marL="466725" indent="-466725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kumimoji="0" lang="de-DE" altLang="ja-JP" sz="900">
                <a:solidFill>
                  <a:srgbClr val="000000"/>
                </a:solidFill>
                <a:cs typeface="Arial" charset="0"/>
              </a:rPr>
              <a:t>Source:	xxx</a:t>
            </a:r>
          </a:p>
        </p:txBody>
      </p:sp>
      <p:sp>
        <p:nvSpPr>
          <p:cNvPr id="20" name="Notes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38191" y="6418023"/>
            <a:ext cx="355867" cy="14311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 marL="161925" indent="-161925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kumimoji="0" lang="de-DE" altLang="ja-JP" sz="1000" dirty="0">
                <a:solidFill>
                  <a:srgbClr val="000000"/>
                </a:solidFill>
                <a:cs typeface="Arial" charset="0"/>
              </a:rPr>
              <a:t>1)	xxx</a:t>
            </a:r>
          </a:p>
        </p:txBody>
      </p:sp>
      <p:grpSp>
        <p:nvGrpSpPr>
          <p:cNvPr id="21" name="Legend" hidden="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38191" y="6197604"/>
            <a:ext cx="721645" cy="144463"/>
            <a:chOff x="736600" y="6159340"/>
            <a:chExt cx="721893" cy="144622"/>
          </a:xfrm>
        </p:grpSpPr>
        <p:sp>
          <p:nvSpPr>
            <p:cNvPr id="22" name="LegendIcon"/>
            <p:cNvSpPr/>
            <p:nvPr/>
          </p:nvSpPr>
          <p:spPr>
            <a:xfrm>
              <a:off x="736600" y="6159340"/>
              <a:ext cx="215974" cy="144622"/>
            </a:xfrm>
            <a:prstGeom prst="rect">
              <a:avLst/>
            </a:prstGeom>
            <a:noFill/>
            <a:ln w="9525" cmpd="sng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93000"/>
                </a:lnSpc>
                <a:defRPr/>
              </a:pPr>
              <a:endParaRPr kumimoji="0" lang="de-DE" altLang="ja-JP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LegendText"/>
            <p:cNvSpPr txBox="1">
              <a:spLocks noChangeArrowheads="1"/>
            </p:cNvSpPr>
            <p:nvPr/>
          </p:nvSpPr>
          <p:spPr bwMode="auto">
            <a:xfrm>
              <a:off x="1035154" y="6159340"/>
              <a:ext cx="423339" cy="14327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r>
                <a:rPr kumimoji="0" lang="de-DE" altLang="ja-JP" sz="10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sp>
        <p:nvSpPr>
          <p:cNvPr id="24" name="Subtitle" hidden="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738191" y="1928815"/>
            <a:ext cx="8529637" cy="2432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kumimoji="0" lang="de-DE" altLang="ja-JP" sz="1700">
                <a:solidFill>
                  <a:srgbClr val="000000"/>
                </a:solidFill>
                <a:cs typeface="Arial" charset="0"/>
              </a:rPr>
              <a:t>Subtitle</a:t>
            </a:r>
          </a:p>
        </p:txBody>
      </p:sp>
      <p:sp>
        <p:nvSpPr>
          <p:cNvPr id="3" name="Location, date"/>
          <p:cNvSpPr>
            <a:spLocks noGrp="1"/>
          </p:cNvSpPr>
          <p:nvPr>
            <p:ph type="body" sz="quarter" idx="14"/>
          </p:nvPr>
        </p:nvSpPr>
        <p:spPr>
          <a:xfrm>
            <a:off x="2793001" y="5590990"/>
            <a:ext cx="4320000" cy="720000"/>
          </a:xfrm>
        </p:spPr>
        <p:txBody>
          <a:bodyPr wrap="none">
            <a:noAutofit/>
          </a:bodyPr>
          <a:lstStyle>
            <a:lvl1pPr marL="0" indent="0" algn="ctr">
              <a:lnSpc>
                <a:spcPct val="93000"/>
              </a:lnSpc>
              <a:spcBef>
                <a:spcPts val="0"/>
              </a:spcBef>
              <a:defRPr sz="1800" b="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4" name="Client name"/>
          <p:cNvSpPr>
            <a:spLocks noGrp="1"/>
          </p:cNvSpPr>
          <p:nvPr>
            <p:ph type="body" sz="quarter" idx="13"/>
          </p:nvPr>
        </p:nvSpPr>
        <p:spPr>
          <a:xfrm>
            <a:off x="1713000" y="4365184"/>
            <a:ext cx="6480000" cy="720000"/>
          </a:xfrm>
        </p:spPr>
        <p:txBody>
          <a:bodyPr wrap="none" anchor="ctr">
            <a:noAutofit/>
          </a:bodyPr>
          <a:lstStyle>
            <a:lvl1pPr marL="0" indent="0" algn="ctr">
              <a:lnSpc>
                <a:spcPct val="93000"/>
              </a:lnSpc>
              <a:spcBef>
                <a:spcPts val="0"/>
              </a:spcBef>
              <a:defRPr sz="20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lvl2pPr>
              <a:defRPr sz="2100" b="1"/>
            </a:lvl2pPr>
            <a:lvl3pPr>
              <a:defRPr sz="2100" b="1"/>
            </a:lvl3pPr>
            <a:lvl4pPr>
              <a:defRPr sz="2100" b="1"/>
            </a:lvl4pPr>
            <a:lvl5pPr>
              <a:defRPr sz="2100" b="1"/>
            </a:lvl5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59486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90801" y="257073"/>
            <a:ext cx="8919900" cy="47314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algn="l">
              <a:defRPr sz="1463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90800" y="843142"/>
            <a:ext cx="8919900" cy="8090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46800" rIns="90407" bIns="46800" numCol="1" anchor="t" anchorCtr="0" compatLnSpc="1">
            <a:prstTxWarp prst="textNoShape">
              <a:avLst/>
            </a:prstTxWarp>
            <a:noAutofit/>
          </a:bodyPr>
          <a:lstStyle>
            <a:lvl1pPr marL="188639" indent="-188639" algn="l">
              <a:spcBef>
                <a:spcPts val="0"/>
              </a:spcBef>
              <a:buFont typeface="Arial" panose="020B0604020202020204" pitchFamily="34" charset="0"/>
              <a:buChar char="•"/>
              <a:defRPr sz="975">
                <a:latin typeface="+mj-ea"/>
                <a:ea typeface="+mj-ea"/>
              </a:defRPr>
            </a:lvl1pPr>
          </a:lstStyle>
          <a:p>
            <a:pPr lvl="0"/>
            <a:r>
              <a:rPr lang="en-US" altLang="ja-JP"/>
              <a:t>Click to edit Master text styles</a:t>
            </a:r>
            <a:br>
              <a:rPr lang="en-US" altLang="ja-JP"/>
            </a:br>
            <a:endParaRPr lang="en-US" altLang="ja-JP"/>
          </a:p>
        </p:txBody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0ED6B4DE-8AA8-4FC8-8F65-BBDEB487BFC2}"/>
              </a:ext>
            </a:extLst>
          </p:cNvPr>
          <p:cNvCxnSpPr/>
          <p:nvPr userDrawn="1"/>
        </p:nvCxnSpPr>
        <p:spPr>
          <a:xfrm>
            <a:off x="493587" y="769620"/>
            <a:ext cx="9412419" cy="0"/>
          </a:xfrm>
          <a:prstGeom prst="line">
            <a:avLst/>
          </a:prstGeom>
          <a:noFill/>
          <a:ln w="12700" cap="flat" cmpd="sng" algn="ctr">
            <a:solidFill>
              <a:srgbClr val="008899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000624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147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中扉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1761612-A837-42F1-A089-759B0270B327}"/>
              </a:ext>
            </a:extLst>
          </p:cNvPr>
          <p:cNvSpPr/>
          <p:nvPr userDrawn="1"/>
        </p:nvSpPr>
        <p:spPr bwMode="auto">
          <a:xfrm>
            <a:off x="0" y="3086718"/>
            <a:ext cx="8884118" cy="1059959"/>
          </a:xfrm>
          <a:prstGeom prst="rect">
            <a:avLst/>
          </a:prstGeom>
          <a:solidFill>
            <a:srgbClr val="1F497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3766" tIns="47532" rIns="23766" bIns="47532" numCol="1" rtlCol="0" anchor="ctr" anchorCtr="0" compatLnSpc="1">
            <a:prstTxWarp prst="textNoShape">
              <a:avLst/>
            </a:prstTxWarp>
          </a:bodyPr>
          <a:lstStyle/>
          <a:p>
            <a:pPr lvl="1">
              <a:lnSpc>
                <a:spcPct val="110000"/>
              </a:lnSpc>
              <a:spcBef>
                <a:spcPct val="40000"/>
              </a:spcBef>
            </a:pPr>
            <a:endParaRPr lang="ja-JP" altLang="en-US" sz="1950" b="1" i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46778" y="3285654"/>
            <a:ext cx="8025051" cy="662074"/>
          </a:xfrm>
          <a:prstGeom prst="rect">
            <a:avLst/>
          </a:prstGeom>
        </p:spPr>
        <p:txBody>
          <a:bodyPr lIns="117634" tIns="58817" rIns="117634" bIns="58817" anchor="ctr" anchorCtr="0">
            <a:normAutofit/>
          </a:bodyPr>
          <a:lstStyle>
            <a:lvl1pPr algn="l">
              <a:defRPr sz="1950" b="1" baseline="0">
                <a:solidFill>
                  <a:schemeClr val="bg1"/>
                </a:solidFill>
              </a:defRPr>
            </a:lvl1pPr>
          </a:lstStyle>
          <a:p>
            <a:r>
              <a:rPr lang="ja-JP" altLang="en-US" sz="1744"/>
              <a:t>中扉タイトル</a:t>
            </a:r>
            <a:endParaRPr lang="en-US" sz="1744"/>
          </a:p>
        </p:txBody>
      </p:sp>
    </p:spTree>
    <p:extLst>
      <p:ext uri="{BB962C8B-B14F-4D97-AF65-F5344CB8AC3E}">
        <p14:creationId xmlns:p14="http://schemas.microsoft.com/office/powerpoint/2010/main" val="3159265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ver Slide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>
            <a:off x="-5269" y="-1"/>
            <a:ext cx="9912468" cy="6858001"/>
            <a:chOff x="-5268" y="-1"/>
            <a:chExt cx="9912468" cy="6858001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268" y="-1"/>
              <a:ext cx="9907200" cy="6858001"/>
            </a:xfrm>
            <a:prstGeom prst="rect">
              <a:avLst/>
            </a:prstGeom>
          </p:spPr>
        </p:pic>
        <p:sp>
          <p:nvSpPr>
            <p:cNvPr id="7" name="正方形/長方形 6"/>
            <p:cNvSpPr/>
            <p:nvPr/>
          </p:nvSpPr>
          <p:spPr bwMode="auto">
            <a:xfrm>
              <a:off x="0" y="4833257"/>
              <a:ext cx="9907200" cy="2024743"/>
            </a:xfrm>
            <a:prstGeom prst="rect">
              <a:avLst/>
            </a:prstGeom>
            <a:gradFill flip="none" rotWithShape="1">
              <a:gsLst>
                <a:gs pos="50000">
                  <a:srgbClr val="90B4E0">
                    <a:alpha val="77000"/>
                  </a:srgb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16200000" scaled="1"/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72000" rIns="36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557223" rtl="0" eaLnBrk="1" fontAlgn="base" latinLnBrk="0" hangingPunct="1">
                <a:lnSpc>
                  <a:spcPct val="110000"/>
                </a:lnSpc>
                <a:spcBef>
                  <a:spcPct val="40000"/>
                </a:spcBef>
                <a:buClrTx/>
                <a:buSzTx/>
                <a:tabLst/>
              </a:pPr>
              <a:endParaRPr kumimoji="1" lang="ja-JP" altLang="en-US" sz="853" i="0"/>
            </a:p>
          </p:txBody>
        </p:sp>
      </p:grpSp>
    </p:spTree>
    <p:extLst>
      <p:ext uri="{BB962C8B-B14F-4D97-AF65-F5344CB8AC3E}">
        <p14:creationId xmlns:p14="http://schemas.microsoft.com/office/powerpoint/2010/main" val="51242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5" descr="A picture containing knife&#10;&#10;Description automatically generated">
            <a:extLst>
              <a:ext uri="{FF2B5EF4-FFF2-40B4-BE49-F238E27FC236}">
                <a16:creationId xmlns:a16="http://schemas.microsoft.com/office/drawing/2014/main" id="{B95CC787-13EC-4845-A7B2-EAA5D85B7E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99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Drawing grid" hidden="1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9906000" cy="6858000"/>
          </a:xfrm>
        </p:grpSpPr>
        <p:cxnSp>
          <p:nvCxnSpPr>
            <p:cNvPr id="6" name="!!!Do not delete!!!" hidden="1"/>
            <p:cNvCxnSpPr/>
            <p:nvPr/>
          </p:nvCxnSpPr>
          <p:spPr>
            <a:xfrm>
              <a:off x="0" y="1931988"/>
              <a:ext cx="92710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!!!Do not delete!!!" hidden="1"/>
            <p:cNvCxnSpPr/>
            <p:nvPr/>
          </p:nvCxnSpPr>
          <p:spPr>
            <a:xfrm>
              <a:off x="0" y="6416675"/>
              <a:ext cx="99060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!!!Do not delete!!!" hidden="1"/>
            <p:cNvCxnSpPr/>
            <p:nvPr/>
          </p:nvCxnSpPr>
          <p:spPr>
            <a:xfrm>
              <a:off x="0" y="5056188"/>
              <a:ext cx="7366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!!!Do not delete!!!" hidden="1"/>
            <p:cNvCxnSpPr/>
            <p:nvPr/>
          </p:nvCxnSpPr>
          <p:spPr>
            <a:xfrm>
              <a:off x="0" y="1001713"/>
              <a:ext cx="99060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!!!Do not delete!!!" hidden="1"/>
            <p:cNvCxnSpPr/>
            <p:nvPr/>
          </p:nvCxnSpPr>
          <p:spPr>
            <a:xfrm>
              <a:off x="0" y="550863"/>
              <a:ext cx="99060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!!!Do not delete!!!" hidden="1"/>
            <p:cNvCxnSpPr/>
            <p:nvPr/>
          </p:nvCxnSpPr>
          <p:spPr>
            <a:xfrm>
              <a:off x="0" y="280988"/>
              <a:ext cx="99060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!!!Do not delete!!!" hidden="1"/>
            <p:cNvCxnSpPr/>
            <p:nvPr/>
          </p:nvCxnSpPr>
          <p:spPr>
            <a:xfrm>
              <a:off x="8147050" y="0"/>
              <a:ext cx="0" cy="74930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!!!Do not delete!!!" hidden="1"/>
            <p:cNvCxnSpPr/>
            <p:nvPr/>
          </p:nvCxnSpPr>
          <p:spPr>
            <a:xfrm>
              <a:off x="7759700" y="0"/>
              <a:ext cx="0" cy="74930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!!!Do not delete!!!" hidden="1"/>
            <p:cNvCxnSpPr/>
            <p:nvPr/>
          </p:nvCxnSpPr>
          <p:spPr>
            <a:xfrm>
              <a:off x="1347788" y="0"/>
              <a:ext cx="0" cy="74930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ormatted_text" hidden="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738189" y="2411417"/>
            <a:ext cx="1800226" cy="9238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174625" indent="-174625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368300" indent="-17780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533400" indent="-153988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kumimoji="0" lang="de-DE" altLang="ja-JP" b="1">
                <a:solidFill>
                  <a:srgbClr val="000000"/>
                </a:solidFill>
                <a:cs typeface="Arial" charset="0"/>
              </a:rPr>
              <a:t>13 Point Text: Level 0</a:t>
            </a:r>
          </a:p>
          <a:p>
            <a:pPr lvl="1" eaLnBrk="1" hangingPunct="1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kumimoji="0" lang="de-DE" altLang="ja-JP">
                <a:solidFill>
                  <a:srgbClr val="000000"/>
                </a:solidFill>
                <a:cs typeface="Arial" charset="0"/>
              </a:rPr>
              <a:t>Level 1</a:t>
            </a:r>
          </a:p>
          <a:p>
            <a:pPr lvl="2" eaLnBrk="1" hangingPunct="1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kumimoji="0" lang="de-DE" altLang="ja-JP">
                <a:solidFill>
                  <a:srgbClr val="000000"/>
                </a:solidFill>
                <a:cs typeface="Arial" charset="0"/>
              </a:rPr>
              <a:t>Level 2</a:t>
            </a:r>
          </a:p>
          <a:p>
            <a:pPr lvl="3" eaLnBrk="1" hangingPunct="1">
              <a:lnSpc>
                <a:spcPct val="93000"/>
              </a:lnSpc>
              <a:spcBef>
                <a:spcPts val="200"/>
              </a:spcBef>
              <a:buClr>
                <a:srgbClr val="000000"/>
              </a:buClr>
              <a:buSzPct val="100000"/>
              <a:buFont typeface="Arial" charset="0"/>
              <a:buChar char="-"/>
              <a:defRPr/>
            </a:pPr>
            <a:r>
              <a:rPr kumimoji="0" lang="de-DE" altLang="ja-JP">
                <a:solidFill>
                  <a:srgbClr val="000000"/>
                </a:solidFill>
                <a:cs typeface="Arial" charset="0"/>
              </a:rPr>
              <a:t>Level 3</a:t>
            </a:r>
          </a:p>
        </p:txBody>
      </p:sp>
      <p:sp>
        <p:nvSpPr>
          <p:cNvPr id="19" name="Source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38191" y="6710133"/>
            <a:ext cx="644407" cy="12881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 marL="466725" indent="-466725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kumimoji="0" lang="de-DE" altLang="ja-JP" sz="900">
                <a:solidFill>
                  <a:srgbClr val="000000"/>
                </a:solidFill>
                <a:cs typeface="Arial" charset="0"/>
              </a:rPr>
              <a:t>Source:	xxx</a:t>
            </a:r>
          </a:p>
        </p:txBody>
      </p:sp>
      <p:sp>
        <p:nvSpPr>
          <p:cNvPr id="20" name="Notes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38191" y="6418023"/>
            <a:ext cx="355867" cy="14311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 marL="161925" indent="-161925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kumimoji="0" lang="de-DE" altLang="ja-JP" sz="1000" dirty="0">
                <a:solidFill>
                  <a:srgbClr val="000000"/>
                </a:solidFill>
                <a:cs typeface="Arial" charset="0"/>
              </a:rPr>
              <a:t>1)	xxx</a:t>
            </a:r>
          </a:p>
        </p:txBody>
      </p:sp>
      <p:grpSp>
        <p:nvGrpSpPr>
          <p:cNvPr id="21" name="Legend" hidden="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38191" y="6197604"/>
            <a:ext cx="721645" cy="144463"/>
            <a:chOff x="736600" y="6159340"/>
            <a:chExt cx="721893" cy="144622"/>
          </a:xfrm>
        </p:grpSpPr>
        <p:sp>
          <p:nvSpPr>
            <p:cNvPr id="22" name="LegendIcon"/>
            <p:cNvSpPr/>
            <p:nvPr/>
          </p:nvSpPr>
          <p:spPr>
            <a:xfrm>
              <a:off x="736600" y="6159340"/>
              <a:ext cx="215974" cy="144622"/>
            </a:xfrm>
            <a:prstGeom prst="rect">
              <a:avLst/>
            </a:prstGeom>
            <a:noFill/>
            <a:ln w="9525" cmpd="sng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93000"/>
                </a:lnSpc>
                <a:defRPr/>
              </a:pPr>
              <a:endParaRPr kumimoji="0" lang="de-DE" altLang="ja-JP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LegendText"/>
            <p:cNvSpPr txBox="1">
              <a:spLocks noChangeArrowheads="1"/>
            </p:cNvSpPr>
            <p:nvPr/>
          </p:nvSpPr>
          <p:spPr bwMode="auto">
            <a:xfrm>
              <a:off x="1035154" y="6159340"/>
              <a:ext cx="423339" cy="14327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r>
                <a:rPr kumimoji="0" lang="de-DE" altLang="ja-JP" sz="10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sp>
        <p:nvSpPr>
          <p:cNvPr id="24" name="Subtitle" hidden="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738191" y="1928815"/>
            <a:ext cx="8529637" cy="2432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kumimoji="0" lang="de-DE" altLang="ja-JP" sz="1700">
                <a:solidFill>
                  <a:srgbClr val="000000"/>
                </a:solidFill>
                <a:cs typeface="Arial" charset="0"/>
              </a:rPr>
              <a:t>Subtitle</a:t>
            </a:r>
          </a:p>
        </p:txBody>
      </p:sp>
      <p:sp>
        <p:nvSpPr>
          <p:cNvPr id="3" name="Location, date"/>
          <p:cNvSpPr>
            <a:spLocks noGrp="1"/>
          </p:cNvSpPr>
          <p:nvPr>
            <p:ph type="body" sz="quarter" idx="14"/>
          </p:nvPr>
        </p:nvSpPr>
        <p:spPr>
          <a:xfrm>
            <a:off x="2793001" y="5590990"/>
            <a:ext cx="4320000" cy="720000"/>
          </a:xfrm>
        </p:spPr>
        <p:txBody>
          <a:bodyPr wrap="none">
            <a:noAutofit/>
          </a:bodyPr>
          <a:lstStyle>
            <a:lvl1pPr marL="0" indent="0" algn="ctr">
              <a:lnSpc>
                <a:spcPct val="93000"/>
              </a:lnSpc>
              <a:spcBef>
                <a:spcPts val="0"/>
              </a:spcBef>
              <a:defRPr sz="1800" b="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4" name="Client name"/>
          <p:cNvSpPr>
            <a:spLocks noGrp="1"/>
          </p:cNvSpPr>
          <p:nvPr>
            <p:ph type="body" sz="quarter" idx="13"/>
          </p:nvPr>
        </p:nvSpPr>
        <p:spPr>
          <a:xfrm>
            <a:off x="1713000" y="4365184"/>
            <a:ext cx="6480000" cy="720000"/>
          </a:xfrm>
        </p:spPr>
        <p:txBody>
          <a:bodyPr wrap="none" anchor="ctr">
            <a:noAutofit/>
          </a:bodyPr>
          <a:lstStyle>
            <a:lvl1pPr marL="0" indent="0" algn="ctr">
              <a:lnSpc>
                <a:spcPct val="93000"/>
              </a:lnSpc>
              <a:spcBef>
                <a:spcPts val="0"/>
              </a:spcBef>
              <a:defRPr sz="20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lvl2pPr>
              <a:defRPr sz="2100" b="1"/>
            </a:lvl2pPr>
            <a:lvl3pPr>
              <a:defRPr sz="2100" b="1"/>
            </a:lvl3pPr>
            <a:lvl4pPr>
              <a:defRPr sz="2100" b="1"/>
            </a:lvl4pPr>
            <a:lvl5pPr>
              <a:defRPr sz="2100" b="1"/>
            </a:lvl5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41011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1"/>
          <p:cNvSpPr txBox="1">
            <a:spLocks/>
          </p:cNvSpPr>
          <p:nvPr userDrawn="1"/>
        </p:nvSpPr>
        <p:spPr>
          <a:xfrm>
            <a:off x="8841432" y="6570169"/>
            <a:ext cx="10660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29768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59536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289304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719072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148840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578608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008376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438144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E81E0-0B70-4E84-9DA5-DF40C0FCCFB8}" type="slidenum">
              <a:rPr kumimoji="1" lang="ja-JP" altLang="en-US" sz="1662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Arial" charset="0"/>
              </a:rPr>
              <a:pPr marL="0" marR="0" lvl="0" indent="0" algn="r" defTabSz="8440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66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72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Drawing grid" hidden="1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9906000" cy="6858000"/>
          </a:xfrm>
        </p:grpSpPr>
        <p:cxnSp>
          <p:nvCxnSpPr>
            <p:cNvPr id="6" name="!!!Do not delete!!!" hidden="1"/>
            <p:cNvCxnSpPr/>
            <p:nvPr/>
          </p:nvCxnSpPr>
          <p:spPr>
            <a:xfrm>
              <a:off x="0" y="1931988"/>
              <a:ext cx="92710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!!!Do not delete!!!" hidden="1"/>
            <p:cNvCxnSpPr/>
            <p:nvPr/>
          </p:nvCxnSpPr>
          <p:spPr>
            <a:xfrm>
              <a:off x="0" y="6416675"/>
              <a:ext cx="99060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!!!Do not delete!!!" hidden="1"/>
            <p:cNvCxnSpPr/>
            <p:nvPr/>
          </p:nvCxnSpPr>
          <p:spPr>
            <a:xfrm>
              <a:off x="0" y="5056188"/>
              <a:ext cx="7366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!!!Do not delete!!!" hidden="1"/>
            <p:cNvCxnSpPr/>
            <p:nvPr/>
          </p:nvCxnSpPr>
          <p:spPr>
            <a:xfrm>
              <a:off x="0" y="1001713"/>
              <a:ext cx="99060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!!!Do not delete!!!" hidden="1"/>
            <p:cNvCxnSpPr/>
            <p:nvPr/>
          </p:nvCxnSpPr>
          <p:spPr>
            <a:xfrm>
              <a:off x="0" y="550863"/>
              <a:ext cx="99060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!!!Do not delete!!!" hidden="1"/>
            <p:cNvCxnSpPr/>
            <p:nvPr/>
          </p:nvCxnSpPr>
          <p:spPr>
            <a:xfrm>
              <a:off x="0" y="280988"/>
              <a:ext cx="99060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!!!Do not delete!!!" hidden="1"/>
            <p:cNvCxnSpPr/>
            <p:nvPr/>
          </p:nvCxnSpPr>
          <p:spPr>
            <a:xfrm>
              <a:off x="8147050" y="0"/>
              <a:ext cx="0" cy="74930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!!!Do not delete!!!" hidden="1"/>
            <p:cNvCxnSpPr/>
            <p:nvPr/>
          </p:nvCxnSpPr>
          <p:spPr>
            <a:xfrm>
              <a:off x="7759700" y="0"/>
              <a:ext cx="0" cy="74930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!!!Do not delete!!!" hidden="1"/>
            <p:cNvCxnSpPr/>
            <p:nvPr/>
          </p:nvCxnSpPr>
          <p:spPr>
            <a:xfrm>
              <a:off x="1347788" y="0"/>
              <a:ext cx="0" cy="74930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ormatted_text" hidden="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738189" y="2411417"/>
            <a:ext cx="1800226" cy="9238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174625" indent="-174625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368300" indent="-17780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533400" indent="-153988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kumimoji="0" lang="de-DE" altLang="ja-JP" b="1">
                <a:solidFill>
                  <a:srgbClr val="000000"/>
                </a:solidFill>
                <a:cs typeface="Arial" charset="0"/>
              </a:rPr>
              <a:t>13 Point Text: Level 0</a:t>
            </a:r>
          </a:p>
          <a:p>
            <a:pPr lvl="1" eaLnBrk="1" hangingPunct="1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kumimoji="0" lang="de-DE" altLang="ja-JP">
                <a:solidFill>
                  <a:srgbClr val="000000"/>
                </a:solidFill>
                <a:cs typeface="Arial" charset="0"/>
              </a:rPr>
              <a:t>Level 1</a:t>
            </a:r>
          </a:p>
          <a:p>
            <a:pPr lvl="2" eaLnBrk="1" hangingPunct="1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kumimoji="0" lang="de-DE" altLang="ja-JP">
                <a:solidFill>
                  <a:srgbClr val="000000"/>
                </a:solidFill>
                <a:cs typeface="Arial" charset="0"/>
              </a:rPr>
              <a:t>Level 2</a:t>
            </a:r>
          </a:p>
          <a:p>
            <a:pPr lvl="3" eaLnBrk="1" hangingPunct="1">
              <a:lnSpc>
                <a:spcPct val="93000"/>
              </a:lnSpc>
              <a:spcBef>
                <a:spcPts val="200"/>
              </a:spcBef>
              <a:buClr>
                <a:srgbClr val="000000"/>
              </a:buClr>
              <a:buSzPct val="100000"/>
              <a:buFont typeface="Arial" charset="0"/>
              <a:buChar char="-"/>
              <a:defRPr/>
            </a:pPr>
            <a:r>
              <a:rPr kumimoji="0" lang="de-DE" altLang="ja-JP">
                <a:solidFill>
                  <a:srgbClr val="000000"/>
                </a:solidFill>
                <a:cs typeface="Arial" charset="0"/>
              </a:rPr>
              <a:t>Level 3</a:t>
            </a:r>
          </a:p>
        </p:txBody>
      </p:sp>
      <p:sp>
        <p:nvSpPr>
          <p:cNvPr id="19" name="Source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38191" y="6710133"/>
            <a:ext cx="644407" cy="12881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 marL="466725" indent="-466725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kumimoji="0" lang="de-DE" altLang="ja-JP" sz="900">
                <a:solidFill>
                  <a:srgbClr val="000000"/>
                </a:solidFill>
                <a:cs typeface="Arial" charset="0"/>
              </a:rPr>
              <a:t>Source:	xxx</a:t>
            </a:r>
          </a:p>
        </p:txBody>
      </p:sp>
      <p:sp>
        <p:nvSpPr>
          <p:cNvPr id="20" name="Notes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38191" y="6418023"/>
            <a:ext cx="355867" cy="14311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 marL="161925" indent="-161925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kumimoji="0" lang="de-DE" altLang="ja-JP" sz="1000" dirty="0">
                <a:solidFill>
                  <a:srgbClr val="000000"/>
                </a:solidFill>
                <a:cs typeface="Arial" charset="0"/>
              </a:rPr>
              <a:t>1)	xxx</a:t>
            </a:r>
          </a:p>
        </p:txBody>
      </p:sp>
      <p:grpSp>
        <p:nvGrpSpPr>
          <p:cNvPr id="21" name="Legend" hidden="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38191" y="6197604"/>
            <a:ext cx="721645" cy="144463"/>
            <a:chOff x="736600" y="6159340"/>
            <a:chExt cx="721893" cy="144622"/>
          </a:xfrm>
        </p:grpSpPr>
        <p:sp>
          <p:nvSpPr>
            <p:cNvPr id="22" name="LegendIcon"/>
            <p:cNvSpPr/>
            <p:nvPr/>
          </p:nvSpPr>
          <p:spPr>
            <a:xfrm>
              <a:off x="736600" y="6159340"/>
              <a:ext cx="215974" cy="144622"/>
            </a:xfrm>
            <a:prstGeom prst="rect">
              <a:avLst/>
            </a:prstGeom>
            <a:noFill/>
            <a:ln w="9525" cmpd="sng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93000"/>
                </a:lnSpc>
                <a:defRPr/>
              </a:pPr>
              <a:endParaRPr kumimoji="0" lang="de-DE" altLang="ja-JP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LegendText"/>
            <p:cNvSpPr txBox="1">
              <a:spLocks noChangeArrowheads="1"/>
            </p:cNvSpPr>
            <p:nvPr/>
          </p:nvSpPr>
          <p:spPr bwMode="auto">
            <a:xfrm>
              <a:off x="1035154" y="6159340"/>
              <a:ext cx="423339" cy="14327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r>
                <a:rPr kumimoji="0" lang="de-DE" altLang="ja-JP" sz="10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sp>
        <p:nvSpPr>
          <p:cNvPr id="24" name="Subtitle" hidden="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738191" y="1928815"/>
            <a:ext cx="8529637" cy="2432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kumimoji="0" lang="de-DE" altLang="ja-JP" sz="1700">
                <a:solidFill>
                  <a:srgbClr val="000000"/>
                </a:solidFill>
                <a:cs typeface="Arial" charset="0"/>
              </a:rPr>
              <a:t>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14144"/>
            <a:ext cx="9906000" cy="601062"/>
          </a:xfrm>
        </p:spPr>
        <p:txBody>
          <a:bodyPr lIns="90000" rIns="90000" anchor="b"/>
          <a:lstStyle>
            <a:lvl1pPr>
              <a:defRPr sz="2000" b="0">
                <a:latin typeface="Meiryo UI" panose="020B0604030504040204" pitchFamily="50" charset="-128"/>
                <a:ea typeface="Meiryo UI" panose="020B0604030504040204" pitchFamily="50" charset="-128"/>
                <a:cs typeface="Meiryo UI" pitchFamily="50" charset="-128"/>
              </a:defRPr>
            </a:lvl1pPr>
          </a:lstStyle>
          <a:p>
            <a:r>
              <a:rPr lang="en-US" altLang="ja-JP" dirty="0"/>
              <a:t>Click to edit Master title style</a:t>
            </a:r>
            <a:endParaRPr lang="en-US" dirty="0"/>
          </a:p>
        </p:txBody>
      </p:sp>
      <p:sp>
        <p:nvSpPr>
          <p:cNvPr id="3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00475" y="856928"/>
            <a:ext cx="9505055" cy="540000"/>
          </a:xfrm>
        </p:spPr>
        <p:txBody>
          <a:bodyPr>
            <a:noAutofit/>
          </a:bodyPr>
          <a:lstStyle>
            <a:lvl1pPr marL="263525" indent="-263525">
              <a:lnSpc>
                <a:spcPct val="100000"/>
              </a:lnSpc>
              <a:buFont typeface="Arial" pitchFamily="34" charset="0"/>
              <a:buChar char="•"/>
              <a:defRPr sz="1600" b="0">
                <a:latin typeface="Meiryo UI" panose="020B0604030504040204" pitchFamily="50" charset="-128"/>
                <a:ea typeface="Meiryo UI" panose="020B0604030504040204" pitchFamily="50" charset="-128"/>
                <a:cs typeface="Meiryo UI" pitchFamily="50" charset="-128"/>
              </a:defRPr>
            </a:lvl1pPr>
            <a:lvl3pPr>
              <a:spcBef>
                <a:spcPts val="400"/>
              </a:spcBef>
              <a:defRPr/>
            </a:lvl3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927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88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90801" y="257073"/>
            <a:ext cx="8919900" cy="47314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algn="l">
              <a:defRPr sz="1463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90800" y="843142"/>
            <a:ext cx="8919900" cy="8090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46800" rIns="90407" bIns="46800" numCol="1" anchor="t" anchorCtr="0" compatLnSpc="1">
            <a:prstTxWarp prst="textNoShape">
              <a:avLst/>
            </a:prstTxWarp>
            <a:noAutofit/>
          </a:bodyPr>
          <a:lstStyle>
            <a:lvl1pPr marL="188639" indent="-188639" algn="l">
              <a:spcBef>
                <a:spcPts val="0"/>
              </a:spcBef>
              <a:buFont typeface="Arial" panose="020B0604020202020204" pitchFamily="34" charset="0"/>
              <a:buChar char="•"/>
              <a:defRPr sz="975">
                <a:latin typeface="+mj-ea"/>
                <a:ea typeface="+mj-ea"/>
              </a:defRPr>
            </a:lvl1pPr>
          </a:lstStyle>
          <a:p>
            <a:pPr lvl="0"/>
            <a:r>
              <a:rPr lang="en-US" altLang="ja-JP"/>
              <a:t>Click to edit Master text styles</a:t>
            </a:r>
            <a:br>
              <a:rPr lang="en-US" altLang="ja-JP"/>
            </a:br>
            <a:endParaRPr lang="en-US" altLang="ja-JP"/>
          </a:p>
        </p:txBody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0ED6B4DE-8AA8-4FC8-8F65-BBDEB487BFC2}"/>
              </a:ext>
            </a:extLst>
          </p:cNvPr>
          <p:cNvCxnSpPr/>
          <p:nvPr userDrawn="1"/>
        </p:nvCxnSpPr>
        <p:spPr>
          <a:xfrm>
            <a:off x="493587" y="769620"/>
            <a:ext cx="9412419" cy="0"/>
          </a:xfrm>
          <a:prstGeom prst="line">
            <a:avLst/>
          </a:prstGeom>
          <a:noFill/>
          <a:ln w="12700" cap="flat" cmpd="sng" algn="ctr">
            <a:solidFill>
              <a:srgbClr val="008899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94602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670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中扉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1761612-A837-42F1-A089-759B0270B327}"/>
              </a:ext>
            </a:extLst>
          </p:cNvPr>
          <p:cNvSpPr/>
          <p:nvPr userDrawn="1"/>
        </p:nvSpPr>
        <p:spPr bwMode="auto">
          <a:xfrm>
            <a:off x="0" y="3086718"/>
            <a:ext cx="8884118" cy="1059959"/>
          </a:xfrm>
          <a:prstGeom prst="rect">
            <a:avLst/>
          </a:prstGeom>
          <a:solidFill>
            <a:srgbClr val="1F497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3766" tIns="47532" rIns="23766" bIns="47532" numCol="1" rtlCol="0" anchor="ctr" anchorCtr="0" compatLnSpc="1">
            <a:prstTxWarp prst="textNoShape">
              <a:avLst/>
            </a:prstTxWarp>
          </a:bodyPr>
          <a:lstStyle/>
          <a:p>
            <a:pPr lvl="1">
              <a:lnSpc>
                <a:spcPct val="110000"/>
              </a:lnSpc>
              <a:spcBef>
                <a:spcPct val="40000"/>
              </a:spcBef>
            </a:pPr>
            <a:endParaRPr lang="ja-JP" altLang="en-US" sz="1950" b="1" i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46778" y="3285654"/>
            <a:ext cx="8025051" cy="662074"/>
          </a:xfrm>
          <a:prstGeom prst="rect">
            <a:avLst/>
          </a:prstGeom>
        </p:spPr>
        <p:txBody>
          <a:bodyPr lIns="117634" tIns="58817" rIns="117634" bIns="58817" anchor="ctr" anchorCtr="0">
            <a:normAutofit/>
          </a:bodyPr>
          <a:lstStyle>
            <a:lvl1pPr algn="l">
              <a:defRPr sz="1950" b="1" baseline="0">
                <a:solidFill>
                  <a:schemeClr val="bg1"/>
                </a:solidFill>
              </a:defRPr>
            </a:lvl1pPr>
          </a:lstStyle>
          <a:p>
            <a:r>
              <a:rPr lang="ja-JP" altLang="en-US" sz="1744"/>
              <a:t>中扉タイトル</a:t>
            </a:r>
            <a:endParaRPr lang="en-US" sz="1744"/>
          </a:p>
        </p:txBody>
      </p:sp>
    </p:spTree>
    <p:extLst>
      <p:ext uri="{BB962C8B-B14F-4D97-AF65-F5344CB8AC3E}">
        <p14:creationId xmlns:p14="http://schemas.microsoft.com/office/powerpoint/2010/main" val="75230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ver Slide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>
            <a:off x="-5269" y="-1"/>
            <a:ext cx="9912468" cy="6858001"/>
            <a:chOff x="-5268" y="-1"/>
            <a:chExt cx="9912468" cy="6858001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268" y="-1"/>
              <a:ext cx="9907200" cy="6858001"/>
            </a:xfrm>
            <a:prstGeom prst="rect">
              <a:avLst/>
            </a:prstGeom>
          </p:spPr>
        </p:pic>
        <p:sp>
          <p:nvSpPr>
            <p:cNvPr id="7" name="正方形/長方形 6"/>
            <p:cNvSpPr/>
            <p:nvPr/>
          </p:nvSpPr>
          <p:spPr bwMode="auto">
            <a:xfrm>
              <a:off x="0" y="4833257"/>
              <a:ext cx="9907200" cy="2024743"/>
            </a:xfrm>
            <a:prstGeom prst="rect">
              <a:avLst/>
            </a:prstGeom>
            <a:gradFill flip="none" rotWithShape="1">
              <a:gsLst>
                <a:gs pos="50000">
                  <a:srgbClr val="90B4E0">
                    <a:alpha val="77000"/>
                  </a:srgb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16200000" scaled="1"/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72000" rIns="36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557223" rtl="0" eaLnBrk="1" fontAlgn="base" latinLnBrk="0" hangingPunct="1">
                <a:lnSpc>
                  <a:spcPct val="110000"/>
                </a:lnSpc>
                <a:spcBef>
                  <a:spcPct val="40000"/>
                </a:spcBef>
                <a:buClrTx/>
                <a:buSzTx/>
                <a:tabLst/>
              </a:pPr>
              <a:endParaRPr kumimoji="1" lang="ja-JP" altLang="en-US" sz="853" i="0"/>
            </a:p>
          </p:txBody>
        </p:sp>
      </p:grpSp>
    </p:spTree>
    <p:extLst>
      <p:ext uri="{BB962C8B-B14F-4D97-AF65-F5344CB8AC3E}">
        <p14:creationId xmlns:p14="http://schemas.microsoft.com/office/powerpoint/2010/main" val="114331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5" descr="A picture containing knife&#10;&#10;Description automatically generated">
            <a:extLst>
              <a:ext uri="{FF2B5EF4-FFF2-40B4-BE49-F238E27FC236}">
                <a16:creationId xmlns:a16="http://schemas.microsoft.com/office/drawing/2014/main" id="{B95CC787-13EC-4845-A7B2-EAA5D85B7E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7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8851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8" r:id="rId3"/>
    <p:sldLayoutId id="2147483673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 bwMode="auto">
          <a:xfrm>
            <a:off x="1" y="-121024"/>
            <a:ext cx="487364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9412426" y="-121024"/>
            <a:ext cx="487364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-98863" y="-490818"/>
            <a:ext cx="466794" cy="261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97" i="0">
                <a:latin typeface="+mj-ea"/>
                <a:ea typeface="+mj-ea"/>
              </a:rPr>
              <a:t>余白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10373" y="-490818"/>
            <a:ext cx="466794" cy="261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97" i="0">
                <a:latin typeface="+mj-ea"/>
                <a:ea typeface="+mj-ea"/>
              </a:rPr>
              <a:t>余白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1" y="6971309"/>
            <a:ext cx="487364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9412426" y="6971309"/>
            <a:ext cx="487364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-57588" y="7012043"/>
            <a:ext cx="466794" cy="261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97" i="0">
                <a:latin typeface="+mj-ea"/>
                <a:ea typeface="+mj-ea"/>
              </a:rPr>
              <a:t>余白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51648" y="7012043"/>
            <a:ext cx="466794" cy="261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97" i="0">
                <a:latin typeface="+mj-ea"/>
                <a:ea typeface="+mj-ea"/>
              </a:rPr>
              <a:t>余白</a:t>
            </a:r>
          </a:p>
        </p:txBody>
      </p:sp>
    </p:spTree>
    <p:extLst>
      <p:ext uri="{BB962C8B-B14F-4D97-AF65-F5344CB8AC3E}">
        <p14:creationId xmlns:p14="http://schemas.microsoft.com/office/powerpoint/2010/main" val="219891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hf hdr="0" ftr="0" dt="0"/>
  <p:txStyles>
    <p:titleStyle>
      <a:lvl1pPr algn="ctr" defTabSz="464270" rtl="0" eaLnBrk="0" fontAlgn="base" hangingPunct="0">
        <a:spcBef>
          <a:spcPct val="0"/>
        </a:spcBef>
        <a:spcAft>
          <a:spcPct val="0"/>
        </a:spcAft>
        <a:defRPr sz="975">
          <a:solidFill>
            <a:schemeClr val="bg1"/>
          </a:solidFill>
          <a:latin typeface="+mj-ea"/>
          <a:ea typeface="+mj-ea"/>
          <a:cs typeface="+mj-cs"/>
        </a:defRPr>
      </a:lvl1pPr>
      <a:lvl2pPr algn="ctr" defTabSz="464270" rtl="0" eaLnBrk="0" fontAlgn="base" hangingPunct="0">
        <a:spcBef>
          <a:spcPct val="0"/>
        </a:spcBef>
        <a:spcAft>
          <a:spcPct val="0"/>
        </a:spcAft>
        <a:defRPr sz="975">
          <a:solidFill>
            <a:schemeClr val="bg1"/>
          </a:solidFill>
          <a:latin typeface="Calibri" pitchFamily="34" charset="0"/>
          <a:ea typeface="ＭＳ Ｐゴシック" pitchFamily="50" charset="-128"/>
        </a:defRPr>
      </a:lvl2pPr>
      <a:lvl3pPr algn="ctr" defTabSz="464270" rtl="0" eaLnBrk="0" fontAlgn="base" hangingPunct="0">
        <a:spcBef>
          <a:spcPct val="0"/>
        </a:spcBef>
        <a:spcAft>
          <a:spcPct val="0"/>
        </a:spcAft>
        <a:defRPr sz="975">
          <a:solidFill>
            <a:schemeClr val="bg1"/>
          </a:solidFill>
          <a:latin typeface="Calibri" pitchFamily="34" charset="0"/>
          <a:ea typeface="ＭＳ Ｐゴシック" pitchFamily="50" charset="-128"/>
        </a:defRPr>
      </a:lvl3pPr>
      <a:lvl4pPr algn="ctr" defTabSz="464270" rtl="0" eaLnBrk="0" fontAlgn="base" hangingPunct="0">
        <a:spcBef>
          <a:spcPct val="0"/>
        </a:spcBef>
        <a:spcAft>
          <a:spcPct val="0"/>
        </a:spcAft>
        <a:defRPr sz="975">
          <a:solidFill>
            <a:schemeClr val="bg1"/>
          </a:solidFill>
          <a:latin typeface="Calibri" pitchFamily="34" charset="0"/>
          <a:ea typeface="ＭＳ Ｐゴシック" pitchFamily="50" charset="-128"/>
        </a:defRPr>
      </a:lvl4pPr>
      <a:lvl5pPr algn="ctr" defTabSz="464270" rtl="0" eaLnBrk="0" fontAlgn="base" hangingPunct="0">
        <a:spcBef>
          <a:spcPct val="0"/>
        </a:spcBef>
        <a:spcAft>
          <a:spcPct val="0"/>
        </a:spcAft>
        <a:defRPr sz="975">
          <a:solidFill>
            <a:schemeClr val="bg1"/>
          </a:solidFill>
          <a:latin typeface="Calibri" pitchFamily="34" charset="0"/>
          <a:ea typeface="ＭＳ Ｐゴシック" pitchFamily="50" charset="-128"/>
        </a:defRPr>
      </a:lvl5pPr>
      <a:lvl6pPr marL="278562" algn="ctr" defTabSz="464270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ＭＳ Ｐゴシック" pitchFamily="50" charset="-128"/>
          <a:ea typeface="ＭＳ Ｐゴシック" pitchFamily="50" charset="-128"/>
        </a:defRPr>
      </a:lvl6pPr>
      <a:lvl7pPr marL="557122" algn="ctr" defTabSz="464270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ＭＳ Ｐゴシック" pitchFamily="50" charset="-128"/>
          <a:ea typeface="ＭＳ Ｐゴシック" pitchFamily="50" charset="-128"/>
        </a:defRPr>
      </a:lvl7pPr>
      <a:lvl8pPr marL="835685" algn="ctr" defTabSz="464270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ＭＳ Ｐゴシック" pitchFamily="50" charset="-128"/>
          <a:ea typeface="ＭＳ Ｐゴシック" pitchFamily="50" charset="-128"/>
        </a:defRPr>
      </a:lvl8pPr>
      <a:lvl9pPr marL="1114245" algn="ctr" defTabSz="464270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defRPr kumimoji="1" sz="853">
          <a:solidFill>
            <a:schemeClr val="tx1"/>
          </a:solidFill>
          <a:latin typeface="+mj-ea"/>
          <a:ea typeface="+mj-ea"/>
          <a:cs typeface="+mn-cs"/>
        </a:defRPr>
      </a:lvl1pPr>
      <a:lvl2pPr marL="466204" indent="-174101" algn="l" rtl="0" eaLnBrk="0" fontAlgn="base" hangingPunct="0">
        <a:spcBef>
          <a:spcPct val="20000"/>
        </a:spcBef>
        <a:spcAft>
          <a:spcPct val="0"/>
        </a:spcAft>
        <a:buChar char="–"/>
        <a:defRPr kumimoji="1" sz="1706">
          <a:solidFill>
            <a:schemeClr val="tx1"/>
          </a:solidFill>
          <a:latin typeface="Times New Roman" pitchFamily="18" charset="0"/>
          <a:ea typeface="+mn-ea"/>
        </a:defRPr>
      </a:lvl2pPr>
      <a:lvl3pPr marL="721552" indent="-139280" algn="l" rtl="0" eaLnBrk="0" fontAlgn="base" hangingPunct="0">
        <a:spcBef>
          <a:spcPct val="20000"/>
        </a:spcBef>
        <a:spcAft>
          <a:spcPct val="0"/>
        </a:spcAft>
        <a:buChar char="•"/>
        <a:defRPr kumimoji="1" sz="1463">
          <a:solidFill>
            <a:schemeClr val="tx1"/>
          </a:solidFill>
          <a:latin typeface="Times New Roman" pitchFamily="18" charset="0"/>
          <a:ea typeface="+mn-ea"/>
        </a:defRPr>
      </a:lvl3pPr>
      <a:lvl4pPr marL="976900" indent="-139280" algn="l" rtl="0" eaLnBrk="0" fontAlgn="base" hangingPunct="0">
        <a:spcBef>
          <a:spcPct val="20000"/>
        </a:spcBef>
        <a:spcAft>
          <a:spcPct val="0"/>
        </a:spcAft>
        <a:buChar char="–"/>
        <a:defRPr kumimoji="1" sz="1219">
          <a:solidFill>
            <a:schemeClr val="tx1"/>
          </a:solidFill>
          <a:latin typeface="Times New Roman" pitchFamily="18" charset="0"/>
          <a:ea typeface="+mn-ea"/>
        </a:defRPr>
      </a:lvl4pPr>
      <a:lvl5pPr marL="1253526" indent="-140248" algn="l" rtl="0" eaLnBrk="0" fontAlgn="base" hangingPunct="0">
        <a:spcBef>
          <a:spcPct val="20000"/>
        </a:spcBef>
        <a:spcAft>
          <a:spcPct val="0"/>
        </a:spcAft>
        <a:buChar char="»"/>
        <a:defRPr kumimoji="1" sz="1219">
          <a:solidFill>
            <a:schemeClr val="tx1"/>
          </a:solidFill>
          <a:latin typeface="Times New Roman" pitchFamily="18" charset="0"/>
          <a:ea typeface="+mn-ea"/>
        </a:defRPr>
      </a:lvl5pPr>
      <a:lvl6pPr marL="1532088" indent="-139280" algn="l" rtl="0" fontAlgn="base">
        <a:spcBef>
          <a:spcPct val="20000"/>
        </a:spcBef>
        <a:spcAft>
          <a:spcPct val="0"/>
        </a:spcAft>
        <a:buChar char="»"/>
        <a:defRPr kumimoji="1" sz="1219">
          <a:solidFill>
            <a:schemeClr val="tx1"/>
          </a:solidFill>
          <a:latin typeface="Times New Roman" pitchFamily="18" charset="0"/>
          <a:ea typeface="+mn-ea"/>
        </a:defRPr>
      </a:lvl6pPr>
      <a:lvl7pPr marL="1810650" indent="-139280" algn="l" rtl="0" fontAlgn="base">
        <a:spcBef>
          <a:spcPct val="20000"/>
        </a:spcBef>
        <a:spcAft>
          <a:spcPct val="0"/>
        </a:spcAft>
        <a:buChar char="»"/>
        <a:defRPr kumimoji="1" sz="1219">
          <a:solidFill>
            <a:schemeClr val="tx1"/>
          </a:solidFill>
          <a:latin typeface="Times New Roman" pitchFamily="18" charset="0"/>
          <a:ea typeface="+mn-ea"/>
        </a:defRPr>
      </a:lvl7pPr>
      <a:lvl8pPr marL="2089211" indent="-139280" algn="l" rtl="0" fontAlgn="base">
        <a:spcBef>
          <a:spcPct val="20000"/>
        </a:spcBef>
        <a:spcAft>
          <a:spcPct val="0"/>
        </a:spcAft>
        <a:buChar char="»"/>
        <a:defRPr kumimoji="1" sz="1219">
          <a:solidFill>
            <a:schemeClr val="tx1"/>
          </a:solidFill>
          <a:latin typeface="Times New Roman" pitchFamily="18" charset="0"/>
          <a:ea typeface="+mn-ea"/>
        </a:defRPr>
      </a:lvl8pPr>
      <a:lvl9pPr marL="2367771" indent="-139280" algn="l" rtl="0" fontAlgn="base">
        <a:spcBef>
          <a:spcPct val="20000"/>
        </a:spcBef>
        <a:spcAft>
          <a:spcPct val="0"/>
        </a:spcAft>
        <a:buChar char="»"/>
        <a:defRPr kumimoji="1" sz="1219">
          <a:solidFill>
            <a:schemeClr val="tx1"/>
          </a:solidFill>
          <a:latin typeface="Times New Roman" pitchFamily="18" charset="0"/>
          <a:ea typeface="+mn-ea"/>
        </a:defRPr>
      </a:lvl9pPr>
    </p:bodyStyle>
    <p:otherStyle>
      <a:defPPr>
        <a:defRPr lang="ja-JP"/>
      </a:defPPr>
      <a:lvl1pPr marL="0" algn="l" defTabSz="557122" rtl="0" eaLnBrk="1" latinLnBrk="0" hangingPunct="1">
        <a:defRPr kumimoji="1" sz="1097" kern="1200">
          <a:solidFill>
            <a:schemeClr val="tx1"/>
          </a:solidFill>
          <a:latin typeface="+mn-lt"/>
          <a:ea typeface="+mn-ea"/>
          <a:cs typeface="+mn-cs"/>
        </a:defRPr>
      </a:lvl1pPr>
      <a:lvl2pPr marL="278562" algn="l" defTabSz="557122" rtl="0" eaLnBrk="1" latinLnBrk="0" hangingPunct="1">
        <a:defRPr kumimoji="1" sz="1097" kern="1200">
          <a:solidFill>
            <a:schemeClr val="tx1"/>
          </a:solidFill>
          <a:latin typeface="+mn-lt"/>
          <a:ea typeface="+mn-ea"/>
          <a:cs typeface="+mn-cs"/>
        </a:defRPr>
      </a:lvl2pPr>
      <a:lvl3pPr marL="557122" algn="l" defTabSz="557122" rtl="0" eaLnBrk="1" latinLnBrk="0" hangingPunct="1">
        <a:defRPr kumimoji="1" sz="1097" kern="1200">
          <a:solidFill>
            <a:schemeClr val="tx1"/>
          </a:solidFill>
          <a:latin typeface="+mn-lt"/>
          <a:ea typeface="+mn-ea"/>
          <a:cs typeface="+mn-cs"/>
        </a:defRPr>
      </a:lvl3pPr>
      <a:lvl4pPr marL="835685" algn="l" defTabSz="557122" rtl="0" eaLnBrk="1" latinLnBrk="0" hangingPunct="1">
        <a:defRPr kumimoji="1" sz="1097" kern="1200">
          <a:solidFill>
            <a:schemeClr val="tx1"/>
          </a:solidFill>
          <a:latin typeface="+mn-lt"/>
          <a:ea typeface="+mn-ea"/>
          <a:cs typeface="+mn-cs"/>
        </a:defRPr>
      </a:lvl4pPr>
      <a:lvl5pPr marL="1114245" algn="l" defTabSz="557122" rtl="0" eaLnBrk="1" latinLnBrk="0" hangingPunct="1">
        <a:defRPr kumimoji="1" sz="1097" kern="1200">
          <a:solidFill>
            <a:schemeClr val="tx1"/>
          </a:solidFill>
          <a:latin typeface="+mn-lt"/>
          <a:ea typeface="+mn-ea"/>
          <a:cs typeface="+mn-cs"/>
        </a:defRPr>
      </a:lvl5pPr>
      <a:lvl6pPr marL="1392806" algn="l" defTabSz="557122" rtl="0" eaLnBrk="1" latinLnBrk="0" hangingPunct="1">
        <a:defRPr kumimoji="1" sz="1097" kern="1200">
          <a:solidFill>
            <a:schemeClr val="tx1"/>
          </a:solidFill>
          <a:latin typeface="+mn-lt"/>
          <a:ea typeface="+mn-ea"/>
          <a:cs typeface="+mn-cs"/>
        </a:defRPr>
      </a:lvl6pPr>
      <a:lvl7pPr marL="1671368" algn="l" defTabSz="557122" rtl="0" eaLnBrk="1" latinLnBrk="0" hangingPunct="1">
        <a:defRPr kumimoji="1" sz="1097" kern="1200">
          <a:solidFill>
            <a:schemeClr val="tx1"/>
          </a:solidFill>
          <a:latin typeface="+mn-lt"/>
          <a:ea typeface="+mn-ea"/>
          <a:cs typeface="+mn-cs"/>
        </a:defRPr>
      </a:lvl7pPr>
      <a:lvl8pPr marL="1949930" algn="l" defTabSz="557122" rtl="0" eaLnBrk="1" latinLnBrk="0" hangingPunct="1">
        <a:defRPr kumimoji="1" sz="1097" kern="1200">
          <a:solidFill>
            <a:schemeClr val="tx1"/>
          </a:solidFill>
          <a:latin typeface="+mn-lt"/>
          <a:ea typeface="+mn-ea"/>
          <a:cs typeface="+mn-cs"/>
        </a:defRPr>
      </a:lvl8pPr>
      <a:lvl9pPr marL="2228490" algn="l" defTabSz="557122" rtl="0" eaLnBrk="1" latinLnBrk="0" hangingPunct="1">
        <a:defRPr kumimoji="1" sz="1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 bwMode="auto">
          <a:xfrm>
            <a:off x="1" y="-121024"/>
            <a:ext cx="487364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9412426" y="-121024"/>
            <a:ext cx="487364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-98863" y="-490818"/>
            <a:ext cx="466794" cy="261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97" i="0">
                <a:latin typeface="+mj-ea"/>
                <a:ea typeface="+mj-ea"/>
              </a:rPr>
              <a:t>余白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10373" y="-490818"/>
            <a:ext cx="466794" cy="261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97" i="0">
                <a:latin typeface="+mj-ea"/>
                <a:ea typeface="+mj-ea"/>
              </a:rPr>
              <a:t>余白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1" y="6971309"/>
            <a:ext cx="487364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9412426" y="6971309"/>
            <a:ext cx="487364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-57588" y="7012043"/>
            <a:ext cx="466794" cy="261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97" i="0">
                <a:latin typeface="+mj-ea"/>
                <a:ea typeface="+mj-ea"/>
              </a:rPr>
              <a:t>余白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51648" y="7012043"/>
            <a:ext cx="466794" cy="261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97" i="0">
                <a:latin typeface="+mj-ea"/>
                <a:ea typeface="+mj-ea"/>
              </a:rPr>
              <a:t>余白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B2434A8D-AD34-4242-A48B-31367021DB4D}"/>
              </a:ext>
            </a:extLst>
          </p:cNvPr>
          <p:cNvSpPr txBox="1"/>
          <p:nvPr userDrawn="1"/>
        </p:nvSpPr>
        <p:spPr>
          <a:xfrm>
            <a:off x="8999422" y="6669838"/>
            <a:ext cx="846092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89496C2-B50A-F244-A0A1-E3849033C8B1}" type="slidenum">
              <a:rPr lang="en-GB" sz="527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pPr algn="r"/>
              <a:t>‹#›</a:t>
            </a:fld>
            <a:endParaRPr lang="en-GB" sz="527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8943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p:hf hdr="0" ftr="0" dt="0"/>
  <p:txStyles>
    <p:titleStyle>
      <a:lvl1pPr algn="ctr" defTabSz="464270" rtl="0" eaLnBrk="0" fontAlgn="base" hangingPunct="0">
        <a:spcBef>
          <a:spcPct val="0"/>
        </a:spcBef>
        <a:spcAft>
          <a:spcPct val="0"/>
        </a:spcAft>
        <a:defRPr sz="975">
          <a:solidFill>
            <a:schemeClr val="bg1"/>
          </a:solidFill>
          <a:latin typeface="+mj-ea"/>
          <a:ea typeface="+mj-ea"/>
          <a:cs typeface="+mj-cs"/>
        </a:defRPr>
      </a:lvl1pPr>
      <a:lvl2pPr algn="ctr" defTabSz="464270" rtl="0" eaLnBrk="0" fontAlgn="base" hangingPunct="0">
        <a:spcBef>
          <a:spcPct val="0"/>
        </a:spcBef>
        <a:spcAft>
          <a:spcPct val="0"/>
        </a:spcAft>
        <a:defRPr sz="975">
          <a:solidFill>
            <a:schemeClr val="bg1"/>
          </a:solidFill>
          <a:latin typeface="Calibri" pitchFamily="34" charset="0"/>
          <a:ea typeface="ＭＳ Ｐゴシック" pitchFamily="50" charset="-128"/>
        </a:defRPr>
      </a:lvl2pPr>
      <a:lvl3pPr algn="ctr" defTabSz="464270" rtl="0" eaLnBrk="0" fontAlgn="base" hangingPunct="0">
        <a:spcBef>
          <a:spcPct val="0"/>
        </a:spcBef>
        <a:spcAft>
          <a:spcPct val="0"/>
        </a:spcAft>
        <a:defRPr sz="975">
          <a:solidFill>
            <a:schemeClr val="bg1"/>
          </a:solidFill>
          <a:latin typeface="Calibri" pitchFamily="34" charset="0"/>
          <a:ea typeface="ＭＳ Ｐゴシック" pitchFamily="50" charset="-128"/>
        </a:defRPr>
      </a:lvl3pPr>
      <a:lvl4pPr algn="ctr" defTabSz="464270" rtl="0" eaLnBrk="0" fontAlgn="base" hangingPunct="0">
        <a:spcBef>
          <a:spcPct val="0"/>
        </a:spcBef>
        <a:spcAft>
          <a:spcPct val="0"/>
        </a:spcAft>
        <a:defRPr sz="975">
          <a:solidFill>
            <a:schemeClr val="bg1"/>
          </a:solidFill>
          <a:latin typeface="Calibri" pitchFamily="34" charset="0"/>
          <a:ea typeface="ＭＳ Ｐゴシック" pitchFamily="50" charset="-128"/>
        </a:defRPr>
      </a:lvl4pPr>
      <a:lvl5pPr algn="ctr" defTabSz="464270" rtl="0" eaLnBrk="0" fontAlgn="base" hangingPunct="0">
        <a:spcBef>
          <a:spcPct val="0"/>
        </a:spcBef>
        <a:spcAft>
          <a:spcPct val="0"/>
        </a:spcAft>
        <a:defRPr sz="975">
          <a:solidFill>
            <a:schemeClr val="bg1"/>
          </a:solidFill>
          <a:latin typeface="Calibri" pitchFamily="34" charset="0"/>
          <a:ea typeface="ＭＳ Ｐゴシック" pitchFamily="50" charset="-128"/>
        </a:defRPr>
      </a:lvl5pPr>
      <a:lvl6pPr marL="278562" algn="ctr" defTabSz="464270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ＭＳ Ｐゴシック" pitchFamily="50" charset="-128"/>
          <a:ea typeface="ＭＳ Ｐゴシック" pitchFamily="50" charset="-128"/>
        </a:defRPr>
      </a:lvl6pPr>
      <a:lvl7pPr marL="557122" algn="ctr" defTabSz="464270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ＭＳ Ｐゴシック" pitchFamily="50" charset="-128"/>
          <a:ea typeface="ＭＳ Ｐゴシック" pitchFamily="50" charset="-128"/>
        </a:defRPr>
      </a:lvl7pPr>
      <a:lvl8pPr marL="835685" algn="ctr" defTabSz="464270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ＭＳ Ｐゴシック" pitchFamily="50" charset="-128"/>
          <a:ea typeface="ＭＳ Ｐゴシック" pitchFamily="50" charset="-128"/>
        </a:defRPr>
      </a:lvl8pPr>
      <a:lvl9pPr marL="1114245" algn="ctr" defTabSz="464270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defRPr kumimoji="1" sz="853">
          <a:solidFill>
            <a:schemeClr val="tx1"/>
          </a:solidFill>
          <a:latin typeface="+mj-ea"/>
          <a:ea typeface="+mj-ea"/>
          <a:cs typeface="+mn-cs"/>
        </a:defRPr>
      </a:lvl1pPr>
      <a:lvl2pPr marL="466204" indent="-174101" algn="l" rtl="0" eaLnBrk="0" fontAlgn="base" hangingPunct="0">
        <a:spcBef>
          <a:spcPct val="20000"/>
        </a:spcBef>
        <a:spcAft>
          <a:spcPct val="0"/>
        </a:spcAft>
        <a:buChar char="–"/>
        <a:defRPr kumimoji="1" sz="1706">
          <a:solidFill>
            <a:schemeClr val="tx1"/>
          </a:solidFill>
          <a:latin typeface="Times New Roman" pitchFamily="18" charset="0"/>
          <a:ea typeface="+mn-ea"/>
        </a:defRPr>
      </a:lvl2pPr>
      <a:lvl3pPr marL="721552" indent="-139280" algn="l" rtl="0" eaLnBrk="0" fontAlgn="base" hangingPunct="0">
        <a:spcBef>
          <a:spcPct val="20000"/>
        </a:spcBef>
        <a:spcAft>
          <a:spcPct val="0"/>
        </a:spcAft>
        <a:buChar char="•"/>
        <a:defRPr kumimoji="1" sz="1463">
          <a:solidFill>
            <a:schemeClr val="tx1"/>
          </a:solidFill>
          <a:latin typeface="Times New Roman" pitchFamily="18" charset="0"/>
          <a:ea typeface="+mn-ea"/>
        </a:defRPr>
      </a:lvl3pPr>
      <a:lvl4pPr marL="976900" indent="-139280" algn="l" rtl="0" eaLnBrk="0" fontAlgn="base" hangingPunct="0">
        <a:spcBef>
          <a:spcPct val="20000"/>
        </a:spcBef>
        <a:spcAft>
          <a:spcPct val="0"/>
        </a:spcAft>
        <a:buChar char="–"/>
        <a:defRPr kumimoji="1" sz="1219">
          <a:solidFill>
            <a:schemeClr val="tx1"/>
          </a:solidFill>
          <a:latin typeface="Times New Roman" pitchFamily="18" charset="0"/>
          <a:ea typeface="+mn-ea"/>
        </a:defRPr>
      </a:lvl4pPr>
      <a:lvl5pPr marL="1253526" indent="-140248" algn="l" rtl="0" eaLnBrk="0" fontAlgn="base" hangingPunct="0">
        <a:spcBef>
          <a:spcPct val="20000"/>
        </a:spcBef>
        <a:spcAft>
          <a:spcPct val="0"/>
        </a:spcAft>
        <a:buChar char="»"/>
        <a:defRPr kumimoji="1" sz="1219">
          <a:solidFill>
            <a:schemeClr val="tx1"/>
          </a:solidFill>
          <a:latin typeface="Times New Roman" pitchFamily="18" charset="0"/>
          <a:ea typeface="+mn-ea"/>
        </a:defRPr>
      </a:lvl5pPr>
      <a:lvl6pPr marL="1532088" indent="-139280" algn="l" rtl="0" fontAlgn="base">
        <a:spcBef>
          <a:spcPct val="20000"/>
        </a:spcBef>
        <a:spcAft>
          <a:spcPct val="0"/>
        </a:spcAft>
        <a:buChar char="»"/>
        <a:defRPr kumimoji="1" sz="1219">
          <a:solidFill>
            <a:schemeClr val="tx1"/>
          </a:solidFill>
          <a:latin typeface="Times New Roman" pitchFamily="18" charset="0"/>
          <a:ea typeface="+mn-ea"/>
        </a:defRPr>
      </a:lvl6pPr>
      <a:lvl7pPr marL="1810650" indent="-139280" algn="l" rtl="0" fontAlgn="base">
        <a:spcBef>
          <a:spcPct val="20000"/>
        </a:spcBef>
        <a:spcAft>
          <a:spcPct val="0"/>
        </a:spcAft>
        <a:buChar char="»"/>
        <a:defRPr kumimoji="1" sz="1219">
          <a:solidFill>
            <a:schemeClr val="tx1"/>
          </a:solidFill>
          <a:latin typeface="Times New Roman" pitchFamily="18" charset="0"/>
          <a:ea typeface="+mn-ea"/>
        </a:defRPr>
      </a:lvl7pPr>
      <a:lvl8pPr marL="2089211" indent="-139280" algn="l" rtl="0" fontAlgn="base">
        <a:spcBef>
          <a:spcPct val="20000"/>
        </a:spcBef>
        <a:spcAft>
          <a:spcPct val="0"/>
        </a:spcAft>
        <a:buChar char="»"/>
        <a:defRPr kumimoji="1" sz="1219">
          <a:solidFill>
            <a:schemeClr val="tx1"/>
          </a:solidFill>
          <a:latin typeface="Times New Roman" pitchFamily="18" charset="0"/>
          <a:ea typeface="+mn-ea"/>
        </a:defRPr>
      </a:lvl8pPr>
      <a:lvl9pPr marL="2367771" indent="-139280" algn="l" rtl="0" fontAlgn="base">
        <a:spcBef>
          <a:spcPct val="20000"/>
        </a:spcBef>
        <a:spcAft>
          <a:spcPct val="0"/>
        </a:spcAft>
        <a:buChar char="»"/>
        <a:defRPr kumimoji="1" sz="1219">
          <a:solidFill>
            <a:schemeClr val="tx1"/>
          </a:solidFill>
          <a:latin typeface="Times New Roman" pitchFamily="18" charset="0"/>
          <a:ea typeface="+mn-ea"/>
        </a:defRPr>
      </a:lvl9pPr>
    </p:bodyStyle>
    <p:otherStyle>
      <a:defPPr>
        <a:defRPr lang="ja-JP"/>
      </a:defPPr>
      <a:lvl1pPr marL="0" algn="l" defTabSz="557122" rtl="0" eaLnBrk="1" latinLnBrk="0" hangingPunct="1">
        <a:defRPr kumimoji="1" sz="1097" kern="1200">
          <a:solidFill>
            <a:schemeClr val="tx1"/>
          </a:solidFill>
          <a:latin typeface="+mn-lt"/>
          <a:ea typeface="+mn-ea"/>
          <a:cs typeface="+mn-cs"/>
        </a:defRPr>
      </a:lvl1pPr>
      <a:lvl2pPr marL="278562" algn="l" defTabSz="557122" rtl="0" eaLnBrk="1" latinLnBrk="0" hangingPunct="1">
        <a:defRPr kumimoji="1" sz="1097" kern="1200">
          <a:solidFill>
            <a:schemeClr val="tx1"/>
          </a:solidFill>
          <a:latin typeface="+mn-lt"/>
          <a:ea typeface="+mn-ea"/>
          <a:cs typeface="+mn-cs"/>
        </a:defRPr>
      </a:lvl2pPr>
      <a:lvl3pPr marL="557122" algn="l" defTabSz="557122" rtl="0" eaLnBrk="1" latinLnBrk="0" hangingPunct="1">
        <a:defRPr kumimoji="1" sz="1097" kern="1200">
          <a:solidFill>
            <a:schemeClr val="tx1"/>
          </a:solidFill>
          <a:latin typeface="+mn-lt"/>
          <a:ea typeface="+mn-ea"/>
          <a:cs typeface="+mn-cs"/>
        </a:defRPr>
      </a:lvl3pPr>
      <a:lvl4pPr marL="835685" algn="l" defTabSz="557122" rtl="0" eaLnBrk="1" latinLnBrk="0" hangingPunct="1">
        <a:defRPr kumimoji="1" sz="1097" kern="1200">
          <a:solidFill>
            <a:schemeClr val="tx1"/>
          </a:solidFill>
          <a:latin typeface="+mn-lt"/>
          <a:ea typeface="+mn-ea"/>
          <a:cs typeface="+mn-cs"/>
        </a:defRPr>
      </a:lvl4pPr>
      <a:lvl5pPr marL="1114245" algn="l" defTabSz="557122" rtl="0" eaLnBrk="1" latinLnBrk="0" hangingPunct="1">
        <a:defRPr kumimoji="1" sz="1097" kern="1200">
          <a:solidFill>
            <a:schemeClr val="tx1"/>
          </a:solidFill>
          <a:latin typeface="+mn-lt"/>
          <a:ea typeface="+mn-ea"/>
          <a:cs typeface="+mn-cs"/>
        </a:defRPr>
      </a:lvl5pPr>
      <a:lvl6pPr marL="1392806" algn="l" defTabSz="557122" rtl="0" eaLnBrk="1" latinLnBrk="0" hangingPunct="1">
        <a:defRPr kumimoji="1" sz="1097" kern="1200">
          <a:solidFill>
            <a:schemeClr val="tx1"/>
          </a:solidFill>
          <a:latin typeface="+mn-lt"/>
          <a:ea typeface="+mn-ea"/>
          <a:cs typeface="+mn-cs"/>
        </a:defRPr>
      </a:lvl6pPr>
      <a:lvl7pPr marL="1671368" algn="l" defTabSz="557122" rtl="0" eaLnBrk="1" latinLnBrk="0" hangingPunct="1">
        <a:defRPr kumimoji="1" sz="1097" kern="1200">
          <a:solidFill>
            <a:schemeClr val="tx1"/>
          </a:solidFill>
          <a:latin typeface="+mn-lt"/>
          <a:ea typeface="+mn-ea"/>
          <a:cs typeface="+mn-cs"/>
        </a:defRPr>
      </a:lvl7pPr>
      <a:lvl8pPr marL="1949930" algn="l" defTabSz="557122" rtl="0" eaLnBrk="1" latinLnBrk="0" hangingPunct="1">
        <a:defRPr kumimoji="1" sz="1097" kern="1200">
          <a:solidFill>
            <a:schemeClr val="tx1"/>
          </a:solidFill>
          <a:latin typeface="+mn-lt"/>
          <a:ea typeface="+mn-ea"/>
          <a:cs typeface="+mn-cs"/>
        </a:defRPr>
      </a:lvl8pPr>
      <a:lvl9pPr marL="2228490" algn="l" defTabSz="557122" rtl="0" eaLnBrk="1" latinLnBrk="0" hangingPunct="1">
        <a:defRPr kumimoji="1" sz="1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>
            <a:extLst>
              <a:ext uri="{FF2B5EF4-FFF2-40B4-BE49-F238E27FC236}">
                <a16:creationId xmlns:a16="http://schemas.microsoft.com/office/drawing/2014/main" id="{DC19DFF4-D55E-4037-9C3D-7721617AEC97}"/>
              </a:ext>
            </a:extLst>
          </p:cNvPr>
          <p:cNvSpPr txBox="1">
            <a:spLocks/>
          </p:cNvSpPr>
          <p:nvPr/>
        </p:nvSpPr>
        <p:spPr>
          <a:xfrm>
            <a:off x="529964" y="8001"/>
            <a:ext cx="8915400" cy="46867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90570" rtl="0" eaLnBrk="1" latinLnBrk="0" hangingPunct="1">
              <a:spcBef>
                <a:spcPct val="0"/>
              </a:spcBef>
              <a:buNone/>
              <a:defRPr kumimoji="1" sz="47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保険証利用申込の促進について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D41A3A7-5113-4A69-A5D6-0D446DC84C30}"/>
              </a:ext>
            </a:extLst>
          </p:cNvPr>
          <p:cNvSpPr/>
          <p:nvPr/>
        </p:nvSpPr>
        <p:spPr bwMode="auto">
          <a:xfrm>
            <a:off x="77677" y="476671"/>
            <a:ext cx="9754597" cy="1296145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144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206375" marR="0" lvl="0" indent="-41275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　マイナンバーカードを健康保険証として利用するために必要となる申込み（原則、生涯１回のみ）については、医療機関や薬局の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窓口に設置する顔認証付きカードリーダーで簡単に行うこともできます。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206375" marR="0" lvl="0" indent="-41275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〇　一方で、短時間であっても待ち時間が発生することを防ぐとともに、保険証として利用できることの認知度向上のため、あらかじめ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利用手続をしていただくことの周知を、引き続きお願いします。（セブン銀行の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ATM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や一部チェーン薬局の窓口でも申込が可能）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2" name="スライド番号プレースホルダー 1"/>
          <p:cNvSpPr txBox="1">
            <a:spLocks/>
          </p:cNvSpPr>
          <p:nvPr/>
        </p:nvSpPr>
        <p:spPr>
          <a:xfrm>
            <a:off x="8855531" y="6453336"/>
            <a:ext cx="10660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29768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59536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289304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719072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148840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578608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008376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438144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E81E0-0B70-4E84-9DA5-DF40C0FCCFB8}" type="slidenum">
              <a:rPr kumimoji="1" lang="ja-JP" altLang="en-US" sz="1662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Arial" charset="0"/>
              </a:rPr>
              <a:pPr marL="0" marR="0" lvl="0" indent="0" algn="r" defTabSz="8440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66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Arial" charset="0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0CFA46E-D24E-422E-A911-689F10C3261C}"/>
              </a:ext>
            </a:extLst>
          </p:cNvPr>
          <p:cNvSpPr/>
          <p:nvPr/>
        </p:nvSpPr>
        <p:spPr bwMode="auto">
          <a:xfrm>
            <a:off x="191507" y="2231759"/>
            <a:ext cx="3282716" cy="237647"/>
          </a:xfrm>
          <a:prstGeom prst="rect">
            <a:avLst/>
          </a:prstGeom>
          <a:solidFill>
            <a:srgbClr val="FFC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健康保険証利用申込み促進リーフレット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454" y="62200"/>
            <a:ext cx="64807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dirty="0"/>
              <a:t>別添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378FB8A-F798-4660-88BC-0A9EB0B48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46" y="2564904"/>
            <a:ext cx="2985185" cy="421640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ABA51B8-136C-4C19-A979-ACB4E4B29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110" y="2563692"/>
            <a:ext cx="2988481" cy="421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070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pocFmzMkuUaJy7sKwhP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zwVvO.ZkiTFqhDoSa9e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pocFmzMkuUaJy7sKwhP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0ZsiXC40ykMJgLcE_.Q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9c4ZeMo0i621iDfqaLH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eJFY.e.0SPRjEwy.ddD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zwVvO.ZkiTFqhDoSa9e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0ZsiXC40ykMJgLcE_.Q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9c4ZeMo0i621iDfqaLH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eJFY.e.0SPRjEwy.ddD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zwVvO.ZkiTFqhDoSa9e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pocFmzMkuUaJy7sKwhP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0ZsiXC40ykMJgLcE_.Q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9c4ZeMo0i621iDfqaLH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eJFY.e.0SPRjEwy.ddDQ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765FE0DA-D247-486C-BF42-DBB9705F90D8}" vid="{BD63521F-5098-41E8-9264-55C75258C882}"/>
    </a:ext>
  </a:extLst>
</a:theme>
</file>

<file path=ppt/theme/theme2.xml><?xml version="1.0" encoding="utf-8"?>
<a:theme xmlns:a="http://schemas.openxmlformats.org/drawingml/2006/main" name="1_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Arial"/>
        <a:ea typeface="Meiryo UI"/>
        <a:cs typeface=""/>
      </a:majorFont>
      <a:minorFont>
        <a:latin typeface="Arial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9050" cap="flat" cmpd="sng" algn="ctr">
          <a:solidFill>
            <a:schemeClr val="bg1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72000" rIns="36000" bIns="72000" numCol="1" rtlCol="0" anchor="t" anchorCtr="0" compatLnSpc="1">
        <a:prstTxWarp prst="textNoShape">
          <a:avLst/>
        </a:prstTxWarp>
      </a:bodyPr>
      <a:lstStyle>
        <a:defPPr marL="174625" marR="0" indent="-174625" algn="l" defTabSz="914400" rtl="0" eaLnBrk="1" fontAlgn="base" latinLnBrk="0" hangingPunct="1">
          <a:lnSpc>
            <a:spcPct val="110000"/>
          </a:lnSpc>
          <a:spcBef>
            <a:spcPct val="40000"/>
          </a:spcBef>
          <a:buClrTx/>
          <a:buSzTx/>
          <a:buFont typeface="Arial" panose="020B0604020202020204" pitchFamily="34" charset="0"/>
          <a:buChar char="•"/>
          <a:tabLst/>
          <a:defRPr kumimoji="1" sz="1400" i="0" dirty="0" smtClean="0">
            <a:solidFill>
              <a:srgbClr val="0070C0"/>
            </a:solidFill>
            <a:latin typeface="Meiryo UI" panose="020B0604030504040204" pitchFamily="50" charset="-128"/>
            <a:ea typeface="Meiryo UI" panose="020B060403050404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  <a:txDef>
      <a:spPr>
        <a:noFill/>
      </a:spPr>
      <a:bodyPr wrap="square" rtlCol="0" anchor="ctr">
        <a:spAutoFit/>
      </a:bodyPr>
      <a:lstStyle>
        <a:defPPr algn="ctr">
          <a:lnSpc>
            <a:spcPct val="100000"/>
          </a:lnSpc>
          <a:defRPr kumimoji="1" sz="1400" i="0" dirty="0" smtClean="0">
            <a:latin typeface="Meiryo UI" panose="020B0604030504040204" pitchFamily="50" charset="-128"/>
            <a:ea typeface="Meiryo UI" panose="020B0604030504040204" pitchFamily="50" charset="-128"/>
          </a:defRPr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Arial"/>
        <a:ea typeface="Meiryo UI"/>
        <a:cs typeface=""/>
      </a:majorFont>
      <a:minorFont>
        <a:latin typeface="Arial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9050" cap="flat" cmpd="sng" algn="ctr">
          <a:solidFill>
            <a:schemeClr val="bg1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72000" rIns="36000" bIns="72000" numCol="1" rtlCol="0" anchor="t" anchorCtr="0" compatLnSpc="1">
        <a:prstTxWarp prst="textNoShape">
          <a:avLst/>
        </a:prstTxWarp>
      </a:bodyPr>
      <a:lstStyle>
        <a:defPPr marL="174625" marR="0" indent="-174625" algn="l" defTabSz="914400" rtl="0" eaLnBrk="1" fontAlgn="base" latinLnBrk="0" hangingPunct="1">
          <a:lnSpc>
            <a:spcPct val="110000"/>
          </a:lnSpc>
          <a:spcBef>
            <a:spcPct val="40000"/>
          </a:spcBef>
          <a:buClrTx/>
          <a:buSzTx/>
          <a:buFont typeface="Arial" panose="020B0604020202020204" pitchFamily="34" charset="0"/>
          <a:buChar char="•"/>
          <a:tabLst/>
          <a:defRPr kumimoji="1" sz="1400" i="0" dirty="0" smtClean="0">
            <a:solidFill>
              <a:srgbClr val="0070C0"/>
            </a:solidFill>
            <a:latin typeface="Meiryo UI" panose="020B0604030504040204" pitchFamily="50" charset="-128"/>
            <a:ea typeface="Meiryo UI" panose="020B060403050404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  <a:txDef>
      <a:spPr>
        <a:noFill/>
      </a:spPr>
      <a:bodyPr wrap="square" rtlCol="0" anchor="ctr">
        <a:spAutoFit/>
      </a:bodyPr>
      <a:lstStyle>
        <a:defPPr algn="ctr">
          <a:lnSpc>
            <a:spcPct val="100000"/>
          </a:lnSpc>
          <a:defRPr kumimoji="1" sz="1400" i="0" dirty="0" smtClean="0">
            <a:latin typeface="Meiryo UI" panose="020B0604030504040204" pitchFamily="50" charset="-128"/>
            <a:ea typeface="Meiryo UI" panose="020B0604030504040204" pitchFamily="50" charset="-128"/>
          </a:defRPr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17674</TotalTime>
  <Words>126</Words>
  <Application>Microsoft Office PowerPoint</Application>
  <PresentationFormat>A4 210 x 297 mm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Meiryo UI</vt:lpstr>
      <vt:lpstr>ＭＳ Ｐゴシック</vt:lpstr>
      <vt:lpstr>游ゴシック</vt:lpstr>
      <vt:lpstr>Arial</vt:lpstr>
      <vt:lpstr>Calibri</vt:lpstr>
      <vt:lpstr>Times New Roman</vt:lpstr>
      <vt:lpstr>Office ​​テーマ</vt:lpstr>
      <vt:lpstr>1_0</vt:lpstr>
      <vt:lpstr>2_0</vt:lpstr>
      <vt:lpstr>PowerPoint プレゼンテーション</vt:lpstr>
    </vt:vector>
  </TitlesOfParts>
  <Company>厚生労働省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オンライン資格確認の普及について</dc:title>
  <dc:creator>太江 俊輔(taie-shunsuke.7s7)</dc:creator>
  <cp:lastModifiedBy>篠宮 大樹(SHINOMIYA Daiki)</cp:lastModifiedBy>
  <cp:revision>2536</cp:revision>
  <cp:lastPrinted>2021-06-24T05:36:30Z</cp:lastPrinted>
  <dcterms:created xsi:type="dcterms:W3CDTF">2020-09-03T05:25:42Z</dcterms:created>
  <dcterms:modified xsi:type="dcterms:W3CDTF">2021-10-18T10:27:24Z</dcterms:modified>
</cp:coreProperties>
</file>