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8" r:id="rId2"/>
    <p:sldId id="261" r:id="rId3"/>
  </p:sldIdLst>
  <p:sldSz cx="6858000" cy="9144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CCFFFF"/>
    <a:srgbClr val="66FF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50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2220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815" y="1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C9DC8937-DE75-4B64-81FE-365D64C4F86A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6895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815" y="9446895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946F8FCB-0197-4A4F-ACAA-B4ACBBEAC3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915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815" y="1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B328D3B9-FFE2-4EE9-BCFA-3130BB6B34D7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0113" y="1244600"/>
            <a:ext cx="2517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6121" y="4786194"/>
            <a:ext cx="5485760" cy="3915687"/>
          </a:xfrm>
          <a:prstGeom prst="rect">
            <a:avLst/>
          </a:prstGeom>
        </p:spPr>
        <p:txBody>
          <a:bodyPr vert="horz" lIns="91751" tIns="45875" rIns="91751" bIns="4587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895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815" y="9446895"/>
            <a:ext cx="2971587" cy="49879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1293D9F3-4A30-4DE7-A9ED-EAEBED08F5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32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396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6154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579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990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482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29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2025/5/23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087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2025/5/23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515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2025/5/23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341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225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9CC3-A840-4FA6-8D6A-4F7156FFE767}" type="datetimeFigureOut">
              <a:rPr kumimoji="1" lang="ja-JP" altLang="en-US" smtClean="0"/>
              <a:t>2025/5/23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8727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A9CC3-A840-4FA6-8D6A-4F7156FFE767}" type="datetimeFigureOut">
              <a:rPr kumimoji="1" lang="ja-JP" altLang="en-US" smtClean="0"/>
              <a:t>2025/5/23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B31C3-E022-4D37-A159-F6BB7A0C10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54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/>
          <p:cNvSpPr txBox="1"/>
          <p:nvPr/>
        </p:nvSpPr>
        <p:spPr>
          <a:xfrm>
            <a:off x="2697480" y="8341964"/>
            <a:ext cx="214884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明朝B" panose="02020809000000000000" pitchFamily="17" charset="-128"/>
                <a:ea typeface="HG明朝B" panose="02020809000000000000" pitchFamily="17" charset="-128"/>
              </a:rPr>
              <a:t>憩いの家</a:t>
            </a:r>
            <a:endParaRPr kumimoji="1"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8120" y="7160202"/>
            <a:ext cx="61381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お申込みの際にお伺いいたしました個人情報</a:t>
            </a:r>
            <a:r>
              <a:rPr kumimoji="1" lang="en-US" altLang="ja-JP" sz="2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連絡先など</a:t>
            </a:r>
            <a:r>
              <a:rPr kumimoji="1" lang="en-US" altLang="ja-JP" sz="2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2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は本講座の連絡以外に使用するとこはありません。</a:t>
            </a:r>
            <a:endParaRPr kumimoji="1" lang="ja-JP" altLang="en-US" sz="2400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 rot="10800000" flipV="1">
            <a:off x="358588" y="6588501"/>
            <a:ext cx="59776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kumimoji="1" lang="ja-JP" altLang="en-US" sz="20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コード（スマホ・パソコンからのお申込みをお勧めします。</a:t>
            </a:r>
            <a:endParaRPr kumimoji="1" lang="ja-JP" altLang="en-US" sz="2000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98120" y="297180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2400" b="1" dirty="0" smtClean="0">
                <a:solidFill>
                  <a:srgbClr val="0070C0"/>
                </a:solidFill>
              </a:rPr>
              <a:t>２０２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５</a:t>
            </a:r>
            <a:r>
              <a:rPr lang="ja-JP" altLang="ja-JP" sz="2400" b="1" dirty="0" smtClean="0">
                <a:solidFill>
                  <a:srgbClr val="0070C0"/>
                </a:solidFill>
              </a:rPr>
              <a:t>年度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　</a:t>
            </a:r>
            <a:r>
              <a:rPr lang="ja-JP" altLang="ja-JP" sz="2400" b="1" dirty="0" smtClean="0">
                <a:solidFill>
                  <a:srgbClr val="0070C0"/>
                </a:solidFill>
              </a:rPr>
              <a:t>講座</a:t>
            </a:r>
            <a:endParaRPr lang="ja-JP" altLang="ja-JP" sz="2400" b="1" dirty="0">
              <a:solidFill>
                <a:srgbClr val="0070C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98271" y="4086076"/>
            <a:ext cx="3968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講 師 名 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:  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猪股　めぐみさん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98270" y="4570794"/>
            <a:ext cx="4461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募集人数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:  1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０組　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市内在住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66123" y="5030611"/>
            <a:ext cx="6139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　 　程　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  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７月２７日 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日曜日　全１回）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００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分～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 rot="10800000" flipV="1">
            <a:off x="4144643" y="5776143"/>
            <a:ext cx="2560956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〆切 </a:t>
            </a:r>
            <a:r>
              <a:rPr kumimoji="1" lang="en-US" altLang="ja-JP" sz="2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   </a:t>
            </a:r>
            <a:r>
              <a:rPr kumimoji="1" lang="ja-JP" altLang="en-US" sz="2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2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０日</a:t>
            </a:r>
            <a:endParaRPr kumimoji="1" lang="ja-JP" altLang="en-US" sz="2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3" name="図 52"/>
          <p:cNvPicPr/>
          <p:nvPr/>
        </p:nvPicPr>
        <p:blipFill>
          <a:blip r:embed="rId2"/>
          <a:stretch>
            <a:fillRect/>
          </a:stretch>
        </p:blipFill>
        <p:spPr>
          <a:xfrm>
            <a:off x="5572124" y="3716744"/>
            <a:ext cx="1133475" cy="111379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89" t="6975" r="689" b="16721"/>
          <a:stretch/>
        </p:blipFill>
        <p:spPr>
          <a:xfrm rot="5400000">
            <a:off x="2430145" y="1088516"/>
            <a:ext cx="2164080" cy="1264919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91" b="14568"/>
          <a:stretch/>
        </p:blipFill>
        <p:spPr>
          <a:xfrm rot="7127263">
            <a:off x="3879511" y="1393825"/>
            <a:ext cx="2096717" cy="129540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67" t="-3422" r="2567" b="3422"/>
          <a:stretch/>
        </p:blipFill>
        <p:spPr>
          <a:xfrm rot="4111132">
            <a:off x="1006143" y="1288889"/>
            <a:ext cx="2106965" cy="1420771"/>
          </a:xfrm>
          <a:prstGeom prst="rect">
            <a:avLst/>
          </a:prstGeom>
        </p:spPr>
      </p:pic>
      <p:sp>
        <p:nvSpPr>
          <p:cNvPr id="30" name="楕円 29"/>
          <p:cNvSpPr/>
          <p:nvPr/>
        </p:nvSpPr>
        <p:spPr>
          <a:xfrm>
            <a:off x="598270" y="603672"/>
            <a:ext cx="5737960" cy="29566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22961" y="3644900"/>
            <a:ext cx="467868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風船を親子で楽しみませんか？</a:t>
            </a:r>
            <a:endParaRPr kumimoji="1" lang="ja-JP" altLang="en-US" sz="2400" b="1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979170" y="2748669"/>
            <a:ext cx="5357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親子でバルーン体験</a:t>
            </a:r>
            <a:endParaRPr kumimoji="1" lang="ja-JP" altLang="en-US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8588" y="5776143"/>
            <a:ext cx="3496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u="sng" dirty="0" smtClean="0">
                <a:solidFill>
                  <a:schemeClr val="accent2">
                    <a:lumMod val="50000"/>
                  </a:schemeClr>
                </a:solidFill>
              </a:rPr>
              <a:t>教材費：２人　￥１０００円</a:t>
            </a:r>
            <a:endParaRPr kumimoji="1" lang="en-US" altLang="ja-JP" sz="20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kumimoji="1" lang="ja-JP" altLang="en-US" sz="2000" b="1" u="sng" dirty="0">
                <a:solidFill>
                  <a:schemeClr val="accent2">
                    <a:lumMod val="50000"/>
                  </a:schemeClr>
                </a:solidFill>
              </a:rPr>
              <a:t>　</a:t>
            </a:r>
            <a:r>
              <a:rPr kumimoji="1" lang="ja-JP" altLang="en-US" sz="2000" b="1" u="sng" dirty="0" smtClean="0">
                <a:solidFill>
                  <a:schemeClr val="accent2">
                    <a:lumMod val="50000"/>
                  </a:schemeClr>
                </a:solidFill>
              </a:rPr>
              <a:t>　　　３人　￥１５００円</a:t>
            </a:r>
            <a:endParaRPr kumimoji="1" lang="ja-JP" altLang="en-US" sz="20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84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/>
          <p:cNvSpPr txBox="1"/>
          <p:nvPr/>
        </p:nvSpPr>
        <p:spPr>
          <a:xfrm>
            <a:off x="2697480" y="8341964"/>
            <a:ext cx="214884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明朝B" panose="02020809000000000000" pitchFamily="17" charset="-128"/>
                <a:ea typeface="HG明朝B" panose="02020809000000000000" pitchFamily="17" charset="-128"/>
              </a:rPr>
              <a:t>憩いの家</a:t>
            </a:r>
            <a:endParaRPr kumimoji="1"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明朝B" panose="02020809000000000000" pitchFamily="17" charset="-128"/>
              <a:ea typeface="HG明朝B" panose="02020809000000000000" pitchFamily="17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8120" y="7160202"/>
            <a:ext cx="61381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お申込みの際にお伺いいたしました個人情報</a:t>
            </a:r>
            <a:r>
              <a:rPr kumimoji="1" lang="en-US" altLang="ja-JP" sz="2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連絡先など</a:t>
            </a:r>
            <a:r>
              <a:rPr kumimoji="1" lang="en-US" altLang="ja-JP" sz="2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24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は本講座の連絡以外に使用するとこはありません。</a:t>
            </a:r>
            <a:endParaRPr kumimoji="1" lang="ja-JP" altLang="en-US" sz="2400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 rot="10800000" flipV="1">
            <a:off x="270565" y="6643260"/>
            <a:ext cx="5868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kumimoji="1" lang="ja-JP" altLang="en-US" sz="2000" dirty="0" smtClean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コード（スマホ・パソコンからのお申込みをお勧めします。</a:t>
            </a:r>
            <a:endParaRPr kumimoji="1" lang="ja-JP" altLang="en-US" sz="2000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98120" y="297180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2400" b="1" dirty="0" smtClean="0">
                <a:solidFill>
                  <a:srgbClr val="0070C0"/>
                </a:solidFill>
              </a:rPr>
              <a:t>２０２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５</a:t>
            </a:r>
            <a:r>
              <a:rPr lang="ja-JP" altLang="ja-JP" sz="2400" b="1" dirty="0" smtClean="0">
                <a:solidFill>
                  <a:srgbClr val="0070C0"/>
                </a:solidFill>
              </a:rPr>
              <a:t>年度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　</a:t>
            </a:r>
            <a:r>
              <a:rPr lang="ja-JP" altLang="ja-JP" sz="2400" b="1" dirty="0" smtClean="0">
                <a:solidFill>
                  <a:srgbClr val="0070C0"/>
                </a:solidFill>
              </a:rPr>
              <a:t>講座</a:t>
            </a:r>
            <a:endParaRPr lang="ja-JP" altLang="ja-JP" sz="2400" b="1" dirty="0">
              <a:solidFill>
                <a:srgbClr val="0070C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98271" y="4086076"/>
            <a:ext cx="3968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講 師 名 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:  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猪股　めぐみさん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98270" y="4570794"/>
            <a:ext cx="4461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募集人数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:  1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０組　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市内在住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66123" y="5030611"/>
            <a:ext cx="6139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　 　程　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:  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７月２７日 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日曜日　全１回）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００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分～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 rot="10800000" flipV="1">
            <a:off x="4144643" y="5776143"/>
            <a:ext cx="2560956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〆切 </a:t>
            </a:r>
            <a:r>
              <a:rPr kumimoji="1" lang="en-US" altLang="ja-JP" sz="2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   </a:t>
            </a:r>
            <a:r>
              <a:rPr kumimoji="1" lang="ja-JP" altLang="en-US" sz="2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2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０日</a:t>
            </a:r>
            <a:endParaRPr kumimoji="1" lang="ja-JP" altLang="en-US" sz="2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3" name="図 52"/>
          <p:cNvPicPr/>
          <p:nvPr/>
        </p:nvPicPr>
        <p:blipFill>
          <a:blip r:embed="rId2"/>
          <a:stretch>
            <a:fillRect/>
          </a:stretch>
        </p:blipFill>
        <p:spPr>
          <a:xfrm>
            <a:off x="5572124" y="3716744"/>
            <a:ext cx="1133475" cy="111379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89" t="6975" r="689" b="16721"/>
          <a:stretch/>
        </p:blipFill>
        <p:spPr>
          <a:xfrm rot="5400000">
            <a:off x="2430145" y="1088516"/>
            <a:ext cx="2164080" cy="1264919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91" b="14568"/>
          <a:stretch/>
        </p:blipFill>
        <p:spPr>
          <a:xfrm rot="7127263">
            <a:off x="3879511" y="1393825"/>
            <a:ext cx="2096717" cy="129540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67" t="-3422" r="2567" b="3422"/>
          <a:stretch/>
        </p:blipFill>
        <p:spPr>
          <a:xfrm rot="4111132">
            <a:off x="1006143" y="1288889"/>
            <a:ext cx="2106965" cy="1420771"/>
          </a:xfrm>
          <a:prstGeom prst="rect">
            <a:avLst/>
          </a:prstGeom>
        </p:spPr>
      </p:pic>
      <p:sp>
        <p:nvSpPr>
          <p:cNvPr id="30" name="楕円 29"/>
          <p:cNvSpPr/>
          <p:nvPr/>
        </p:nvSpPr>
        <p:spPr>
          <a:xfrm>
            <a:off x="598270" y="603672"/>
            <a:ext cx="5737960" cy="29566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979171" y="3644900"/>
            <a:ext cx="452247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風船を親子で楽しみませんか？</a:t>
            </a:r>
            <a:endParaRPr kumimoji="1" lang="ja-JP" altLang="en-US" sz="2400" b="1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979170" y="2748669"/>
            <a:ext cx="5357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親子でバルーン体験</a:t>
            </a:r>
            <a:endParaRPr kumimoji="1" lang="ja-JP" altLang="en-US" sz="4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35280" y="5776144"/>
            <a:ext cx="35200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u="sng" dirty="0" smtClean="0">
                <a:solidFill>
                  <a:schemeClr val="accent2">
                    <a:lumMod val="50000"/>
                  </a:schemeClr>
                </a:solidFill>
              </a:rPr>
              <a:t>教材費：２人　￥１０００円</a:t>
            </a:r>
            <a:endParaRPr kumimoji="1" lang="en-US" altLang="ja-JP" sz="20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kumimoji="1" lang="ja-JP" altLang="en-US" sz="2000" b="1" u="sng" dirty="0">
                <a:solidFill>
                  <a:schemeClr val="accent2">
                    <a:lumMod val="50000"/>
                  </a:schemeClr>
                </a:solidFill>
              </a:rPr>
              <a:t>　</a:t>
            </a:r>
            <a:r>
              <a:rPr kumimoji="1" lang="ja-JP" altLang="en-US" sz="2000" b="1" u="sng" dirty="0" smtClean="0">
                <a:solidFill>
                  <a:schemeClr val="accent2">
                    <a:lumMod val="50000"/>
                  </a:schemeClr>
                </a:solidFill>
              </a:rPr>
              <a:t>　　　３人　￥１５００円</a:t>
            </a:r>
            <a:endParaRPr kumimoji="1" lang="ja-JP" altLang="en-US" sz="20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17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</TotalTime>
  <Words>242</Words>
  <Application>Microsoft Office PowerPoint</Application>
  <PresentationFormat>画面に合わせる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HG明朝B</vt:lpstr>
      <vt:lpstr>Meiryo UI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40</cp:revision>
  <cp:lastPrinted>2025-05-08T05:53:35Z</cp:lastPrinted>
  <dcterms:created xsi:type="dcterms:W3CDTF">2021-08-28T00:52:59Z</dcterms:created>
  <dcterms:modified xsi:type="dcterms:W3CDTF">2025-05-23T05:37:36Z</dcterms:modified>
</cp:coreProperties>
</file>