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6858000" cy="9144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FFFF"/>
    <a:srgbClr val="66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22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815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C9DC8937-DE75-4B64-81FE-365D64C4F86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815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946F8FCB-0197-4A4F-ACAA-B4ACBBEAC3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91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815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B328D3B9-FFE2-4EE9-BCFA-3130BB6B34D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4600"/>
            <a:ext cx="2517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6121" y="4786194"/>
            <a:ext cx="5485760" cy="3915687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815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1293D9F3-4A30-4DE7-A9ED-EAEBED08F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2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587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24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427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43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81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40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245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851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625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356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74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A9CC3-A840-4FA6-8D6A-4F7156FFE767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171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eave">
          <a:fgClr>
            <a:srgbClr val="FF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2157094" y="8438179"/>
            <a:ext cx="3094357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明朝B" panose="02020809000000000000" pitchFamily="17" charset="-128"/>
                <a:ea typeface="HG明朝B" panose="02020809000000000000" pitchFamily="17" charset="-128"/>
                <a:cs typeface="+mn-cs"/>
              </a:rPr>
              <a:t>　</a:t>
            </a:r>
            <a:r>
              <a:rPr kumimoji="1" lang="ja-JP" altLang="en-US" sz="4000" b="1" i="0" u="none" strike="noStrike" kern="1200" cap="none" spc="0" normalizeH="0" baseline="0" noProof="0" dirty="0" smtClean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HG明朝B" panose="02020809000000000000" pitchFamily="17" charset="-128"/>
                <a:ea typeface="HG明朝B" panose="02020809000000000000" pitchFamily="17" charset="-128"/>
                <a:cs typeface="+mn-cs"/>
              </a:rPr>
              <a:t>憩いの家</a:t>
            </a:r>
            <a:endParaRPr kumimoji="1" lang="ja-JP" altLang="en-US" sz="4000" b="1" i="0" u="none" strike="noStrike" kern="1200" cap="none" spc="0" normalizeH="0" baseline="0" noProof="0" dirty="0">
              <a:ln>
                <a:solidFill>
                  <a:prstClr val="black">
                    <a:lumMod val="50000"/>
                    <a:lumOff val="5000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latin typeface="HG明朝B" panose="02020809000000000000" pitchFamily="17" charset="-128"/>
              <a:ea typeface="HG明朝B" panose="02020809000000000000" pitchFamily="17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 rot="10800000" flipV="1">
            <a:off x="198119" y="7676416"/>
            <a:ext cx="6550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お申込みの際にお伺いいたしました個人情報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連絡先など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は本講座の連絡以外に使用するとこはありません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 rot="10800000" flipV="1">
            <a:off x="355363" y="7095480"/>
            <a:ext cx="6550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ＱＲ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コード（スマホ・パソコンからのお申込みをお勧めします。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8120" y="297180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２０２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５</a:t>
            </a:r>
            <a:r>
              <a:rPr kumimoji="0" lang="ja-JP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年度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憩いの家</a:t>
            </a:r>
            <a:r>
              <a:rPr kumimoji="0" lang="ja-JP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講座</a:t>
            </a:r>
            <a:endParaRPr kumimoji="0" lang="ja-JP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 useBgFill="1">
        <p:nvSpPr>
          <p:cNvPr id="45" name="WordArt 43"/>
          <p:cNvSpPr>
            <a:spLocks noChangeArrowheads="1" noChangeShapeType="1" noTextEdit="1"/>
          </p:cNvSpPr>
          <p:nvPr/>
        </p:nvSpPr>
        <p:spPr bwMode="auto">
          <a:xfrm>
            <a:off x="198119" y="1262869"/>
            <a:ext cx="6550767" cy="18156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ja-JP" altLang="en-US" sz="54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親子で折紙</a:t>
            </a:r>
            <a:endParaRPr lang="ja-JP" altLang="en-US" sz="5400" b="1" kern="1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5400" b="1" i="0" u="none" strike="noStrike" kern="10" normalizeH="0" baseline="0" noProof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uLnTx/>
              <a:uFillTx/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48640" y="4225883"/>
            <a:ext cx="4410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講 師 名 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:  </a:t>
            </a:r>
            <a:r>
              <a:rPr kumimoji="1"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増井　裕美子</a:t>
            </a:r>
            <a:r>
              <a:rPr kumimoji="1" lang="ja-JP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さん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68941" y="4607861"/>
            <a:ext cx="57553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募集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人数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: 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１０組　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２０名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☆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定員オーバーの場合は抽選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55363" y="5447488"/>
            <a:ext cx="6761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　 　程　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  </a:t>
            </a:r>
            <a:r>
              <a:rPr kumimoji="1"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８月１７日　日曜日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              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１０：００～１２：００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602480" y="6693372"/>
            <a:ext cx="214640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〆切 </a:t>
            </a: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  7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０日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3" name="図 52"/>
          <p:cNvPicPr/>
          <p:nvPr/>
        </p:nvPicPr>
        <p:blipFill>
          <a:blip r:embed="rId2"/>
          <a:stretch>
            <a:fillRect/>
          </a:stretch>
        </p:blipFill>
        <p:spPr>
          <a:xfrm>
            <a:off x="5467529" y="5210002"/>
            <a:ext cx="1237174" cy="94856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55363" y="6191346"/>
            <a:ext cx="5112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教材費：１組　￥１０００円</a:t>
            </a:r>
            <a:endParaRPr kumimoji="1" lang="en-US" altLang="ja-JP" sz="2400" b="1" dirty="0" smtClean="0"/>
          </a:p>
          <a:p>
            <a:r>
              <a:rPr kumimoji="1" lang="ja-JP" altLang="en-US" sz="2400" b="1" dirty="0"/>
              <a:t>　</a:t>
            </a:r>
            <a:r>
              <a:rPr kumimoji="1" lang="ja-JP" altLang="en-US" sz="2400" b="1" dirty="0" smtClean="0"/>
              <a:t>　　　１人　　￥</a:t>
            </a:r>
            <a:r>
              <a:rPr kumimoji="1" lang="ja-JP" altLang="en-US" sz="2400" b="1" dirty="0"/>
              <a:t>５</a:t>
            </a:r>
            <a:r>
              <a:rPr kumimoji="1" lang="ja-JP" altLang="en-US" sz="2400" b="1" dirty="0" smtClean="0"/>
              <a:t>００円</a:t>
            </a:r>
            <a:r>
              <a:rPr kumimoji="1" lang="ja-JP" altLang="en-US" sz="2000" b="1" dirty="0" smtClean="0"/>
              <a:t>　</a:t>
            </a:r>
            <a:endParaRPr kumimoji="1" lang="ja-JP" altLang="en-US" sz="20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60" y="2247192"/>
            <a:ext cx="4087565" cy="1947332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17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eave">
          <a:fgClr>
            <a:srgbClr val="FF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2157094" y="8438179"/>
            <a:ext cx="3094357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明朝B" panose="02020809000000000000" pitchFamily="17" charset="-128"/>
                <a:ea typeface="HG明朝B" panose="02020809000000000000" pitchFamily="17" charset="-128"/>
                <a:cs typeface="+mn-cs"/>
              </a:rPr>
              <a:t>　</a:t>
            </a:r>
            <a:r>
              <a:rPr kumimoji="1" lang="ja-JP" altLang="en-US" sz="4000" b="1" i="0" u="none" strike="noStrike" kern="1200" cap="none" spc="0" normalizeH="0" baseline="0" noProof="0" dirty="0" smtClean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HG明朝B" panose="02020809000000000000" pitchFamily="17" charset="-128"/>
                <a:ea typeface="HG明朝B" panose="02020809000000000000" pitchFamily="17" charset="-128"/>
                <a:cs typeface="+mn-cs"/>
              </a:rPr>
              <a:t>憩いの家</a:t>
            </a:r>
            <a:endParaRPr kumimoji="1" lang="ja-JP" altLang="en-US" sz="4000" b="1" i="0" u="none" strike="noStrike" kern="1200" cap="none" spc="0" normalizeH="0" baseline="0" noProof="0" dirty="0">
              <a:ln>
                <a:solidFill>
                  <a:prstClr val="black">
                    <a:lumMod val="50000"/>
                    <a:lumOff val="5000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latin typeface="HG明朝B" panose="02020809000000000000" pitchFamily="17" charset="-128"/>
              <a:ea typeface="HG明朝B" panose="02020809000000000000" pitchFamily="17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 rot="10800000" flipV="1">
            <a:off x="198119" y="7676416"/>
            <a:ext cx="6550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お申込みの際にお伺いいたしました個人情報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連絡先など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は本講座の連絡以外に使用するとこはありません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 rot="10800000" flipV="1">
            <a:off x="355363" y="7095480"/>
            <a:ext cx="6550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ＱＲ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コード（スマホ・パソコンからのお申込みをお勧めします。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8120" y="297180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２０２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５</a:t>
            </a:r>
            <a:r>
              <a:rPr kumimoji="0" lang="ja-JP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年度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憩いの家</a:t>
            </a:r>
            <a:r>
              <a:rPr kumimoji="0" lang="ja-JP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講座</a:t>
            </a:r>
            <a:endParaRPr kumimoji="0" lang="ja-JP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 useBgFill="1">
        <p:nvSpPr>
          <p:cNvPr id="45" name="WordArt 43"/>
          <p:cNvSpPr>
            <a:spLocks noChangeArrowheads="1" noChangeShapeType="1" noTextEdit="1"/>
          </p:cNvSpPr>
          <p:nvPr/>
        </p:nvSpPr>
        <p:spPr bwMode="auto">
          <a:xfrm>
            <a:off x="198119" y="1262869"/>
            <a:ext cx="6550767" cy="18156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ja-JP" altLang="en-US" sz="54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親子で折紙</a:t>
            </a:r>
            <a:endParaRPr lang="ja-JP" altLang="en-US" sz="5400" b="1" kern="1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5400" b="1" i="0" u="none" strike="noStrike" kern="10" normalizeH="0" baseline="0" noProof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uLnTx/>
              <a:uFillTx/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48640" y="4225883"/>
            <a:ext cx="4410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講 師 名 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:  </a:t>
            </a:r>
            <a:r>
              <a:rPr kumimoji="1"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増井　裕美子</a:t>
            </a:r>
            <a:r>
              <a:rPr kumimoji="1" lang="ja-JP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さん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98119" y="4607861"/>
            <a:ext cx="629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募集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人数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: 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１０組　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２０名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☆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定員オーバーの場合は抽選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55363" y="5447488"/>
            <a:ext cx="6761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　 　程　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  </a:t>
            </a:r>
            <a:r>
              <a:rPr kumimoji="1"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８月１７日　日曜日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              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１０：００～１２：００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602480" y="6693372"/>
            <a:ext cx="214640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〆切 </a:t>
            </a: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  7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０日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3" name="図 52"/>
          <p:cNvPicPr/>
          <p:nvPr/>
        </p:nvPicPr>
        <p:blipFill>
          <a:blip r:embed="rId2"/>
          <a:stretch>
            <a:fillRect/>
          </a:stretch>
        </p:blipFill>
        <p:spPr>
          <a:xfrm>
            <a:off x="5467529" y="5210002"/>
            <a:ext cx="1237174" cy="94856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55363" y="6191346"/>
            <a:ext cx="5112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教材費：１組　￥１０００円</a:t>
            </a:r>
            <a:endParaRPr kumimoji="1" lang="en-US" altLang="ja-JP" sz="2400" b="1" dirty="0" smtClean="0"/>
          </a:p>
          <a:p>
            <a:r>
              <a:rPr kumimoji="1" lang="ja-JP" altLang="en-US" sz="2400" b="1" dirty="0"/>
              <a:t>　</a:t>
            </a:r>
            <a:r>
              <a:rPr kumimoji="1" lang="ja-JP" altLang="en-US" sz="2400" b="1" dirty="0" smtClean="0"/>
              <a:t>　　　１人　　￥５００円</a:t>
            </a:r>
            <a:r>
              <a:rPr kumimoji="1" lang="ja-JP" altLang="en-US" sz="2000" b="1" dirty="0" smtClean="0"/>
              <a:t>　</a:t>
            </a:r>
            <a:endParaRPr kumimoji="1" lang="ja-JP" altLang="en-US" sz="20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60" y="2247192"/>
            <a:ext cx="4087565" cy="1947332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59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445</TotalTime>
  <Words>250</Words>
  <Application>Microsoft Office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HG創英角ﾎﾟｯﾌﾟ体</vt:lpstr>
      <vt:lpstr>HG明朝B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52</cp:revision>
  <cp:lastPrinted>2025-05-15T00:17:28Z</cp:lastPrinted>
  <dcterms:created xsi:type="dcterms:W3CDTF">2021-08-28T00:52:59Z</dcterms:created>
  <dcterms:modified xsi:type="dcterms:W3CDTF">2025-05-21T06:39:06Z</dcterms:modified>
</cp:coreProperties>
</file>