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A5C"/>
    <a:srgbClr val="83CFE9"/>
    <a:srgbClr val="FBE3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1398" y="-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9012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12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fld id="{FC17C2D8-91AD-4788-83BE-D52141BA1672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66950" y="1244600"/>
            <a:ext cx="2324100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51" tIns="45875" rIns="91751" bIns="4587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63"/>
            <a:ext cx="5486400" cy="3916114"/>
          </a:xfrm>
          <a:prstGeom prst="rect">
            <a:avLst/>
          </a:prstGeom>
        </p:spPr>
        <p:txBody>
          <a:bodyPr vert="horz" lIns="91751" tIns="45875" rIns="91751" bIns="4587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6678"/>
            <a:ext cx="2971800" cy="499011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4" y="9446678"/>
            <a:ext cx="2971800" cy="499011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DAF52E70-CE51-4778-A52D-8FF2219E2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47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F52E70-CE51-4778-A52D-8FF2219E25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72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28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616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731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061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82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9147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27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396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53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437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645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10CC2D-46A7-43B7-9385-10588D2C5AC6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76E5A3-D2AB-424C-94D1-0979421E39B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896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E3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9259CDDD-7EC8-F781-76A4-3E4B77D84D25}"/>
              </a:ext>
            </a:extLst>
          </p:cNvPr>
          <p:cNvSpPr/>
          <p:nvPr/>
        </p:nvSpPr>
        <p:spPr>
          <a:xfrm>
            <a:off x="148164" y="102500"/>
            <a:ext cx="6561669" cy="9700999"/>
          </a:xfrm>
          <a:prstGeom prst="roundRect">
            <a:avLst>
              <a:gd name="adj" fmla="val 6232"/>
            </a:avLst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A9931A4D-8BC0-8688-5E0B-3A56058326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7935" y="3067689"/>
            <a:ext cx="3857625" cy="4855464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AE5CB0-53DF-7F9B-2FAA-B1B4BA6840F3}"/>
              </a:ext>
            </a:extLst>
          </p:cNvPr>
          <p:cNvSpPr/>
          <p:nvPr/>
        </p:nvSpPr>
        <p:spPr>
          <a:xfrm>
            <a:off x="1069521" y="549732"/>
            <a:ext cx="4718957" cy="60415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救命講習会（</a:t>
            </a:r>
            <a:r>
              <a:rPr kumimoji="1"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AED</a:t>
            </a:r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）のご案内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4396C8-546B-E842-066E-1B44AFC81A9E}"/>
              </a:ext>
            </a:extLst>
          </p:cNvPr>
          <p:cNvSpPr/>
          <p:nvPr/>
        </p:nvSpPr>
        <p:spPr>
          <a:xfrm>
            <a:off x="541867" y="1236134"/>
            <a:ext cx="5943600" cy="354753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日頃より横須賀市ファミリー・サポート・センターの活動にご協力いただきありがとうございます。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endParaRPr kumimoji="1"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下記の日程で、おまかせ会員・どっちも会員を対象とした、赤十字幼児安全法短期講習会を開催します。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救急救命講習は、会員活動を行っていただくに当たり、少なくとも５年に１度の受講が必須となっています。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/>
            </a:r>
            <a:b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安心して援助活動を行っていただくため、また日常生活においても、いざというときに役立つ内容ですので是非参加をしてください。</a:t>
            </a: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職場等で同様の講習を受講済みの方はセンターまで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お申し出ください。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D634D1E-B88A-D5EC-10EF-2A6492440AD4}"/>
              </a:ext>
            </a:extLst>
          </p:cNvPr>
          <p:cNvSpPr/>
          <p:nvPr/>
        </p:nvSpPr>
        <p:spPr>
          <a:xfrm>
            <a:off x="541865" y="4865913"/>
            <a:ext cx="6273803" cy="31533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　時　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2026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年７月９日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（金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９月１４日（月）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 １１月１３日（金）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２０２７年２月１６日（火）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　間　９：３０～１２：３０</a:t>
            </a:r>
            <a:endParaRPr kumimoji="1" lang="en-US" altLang="ja-JP" sz="1400" dirty="0" smtClea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場　すくすくかん４階　研修室（常葉中学校隣）　　　横須賀中央駅徒歩６分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定　員　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15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名（定員になり次第、締め切りとなります。）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持ち物　大きめのハンカチ又はバンダナ・パンティストッキング（可能な方）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 </a:t>
            </a:r>
            <a:r>
              <a:rPr kumimoji="1" lang="en-US" altLang="ja-JP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実技講習がありますので、動きやすい服装でお越しください。</a:t>
            </a:r>
            <a:endParaRPr kumimoji="1" lang="en-US" altLang="ja-JP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</a:t>
            </a:r>
            <a:r>
              <a:rPr kumimoji="1" lang="ja-JP" altLang="en-US" sz="13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電話、</a:t>
            </a:r>
            <a:r>
              <a:rPr kumimoji="1" lang="en-US" altLang="ja-JP" sz="13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kumimoji="1" lang="ja-JP" altLang="en-US" sz="1300" dirty="0" err="1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13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E-mail</a:t>
            </a:r>
            <a:r>
              <a:rPr kumimoji="1" lang="ja-JP" altLang="en-US" sz="1300" dirty="0" err="1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にて</a:t>
            </a:r>
            <a:r>
              <a:rPr kumimoji="1" lang="ja-JP" altLang="en-US" sz="1300" dirty="0" smtClea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お申し込みください。</a:t>
            </a:r>
            <a:endParaRPr kumimoji="1" lang="ja-JP" altLang="en-US" sz="1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95F6D78F-90FF-4F3A-8583-E1861ADB4D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67101" y="4354828"/>
            <a:ext cx="1116954" cy="1519779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3CD1B7AA-B48B-9992-E667-731B3F65E8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7380" y="69842"/>
            <a:ext cx="1260270" cy="1250818"/>
          </a:xfrm>
          <a:prstGeom prst="rect">
            <a:avLst/>
          </a:prstGeom>
        </p:spPr>
      </p:pic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BA41D1C4-B646-E752-48BE-9EEAD6DA3CAF}"/>
              </a:ext>
            </a:extLst>
          </p:cNvPr>
          <p:cNvSpPr/>
          <p:nvPr/>
        </p:nvSpPr>
        <p:spPr>
          <a:xfrm>
            <a:off x="2743203" y="7993735"/>
            <a:ext cx="3600450" cy="15584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お問い合わせ先</a:t>
            </a:r>
          </a:p>
          <a:p>
            <a:r>
              <a:rPr kumimoji="1" lang="ja-JP" altLang="en-US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〒２３８－０００４</a:t>
            </a:r>
          </a:p>
          <a:p>
            <a:r>
              <a:rPr kumimoji="1" lang="ja-JP" altLang="en-US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横須賀市小川町２０番地　すくすくかん４階</a:t>
            </a:r>
          </a:p>
          <a:p>
            <a:r>
              <a:rPr kumimoji="1" lang="ja-JP" altLang="en-US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ＴＥＬ＆ＦＡＸ　０４６－８２８－８５１０</a:t>
            </a:r>
          </a:p>
          <a:p>
            <a:r>
              <a:rPr kumimoji="1" lang="ja-JP" altLang="en-US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Ｅ</a:t>
            </a:r>
            <a:r>
              <a:rPr kumimoji="1" lang="en-US" altLang="ja-JP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‐mail</a:t>
            </a:r>
            <a:r>
              <a:rPr kumimoji="1" lang="ja-JP" altLang="en-US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200" b="1" dirty="0">
              <a:solidFill>
                <a:srgbClr val="002A5C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ｙ</a:t>
            </a:r>
            <a:r>
              <a:rPr kumimoji="1" lang="en-US" altLang="ja-JP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</a:t>
            </a:r>
            <a:r>
              <a:rPr kumimoji="1" lang="en-US" altLang="ja-JP" sz="1200" b="1" dirty="0" err="1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familysapo</a:t>
            </a:r>
            <a:r>
              <a:rPr kumimoji="1" lang="en-US" altLang="ja-JP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-to</a:t>
            </a:r>
            <a:r>
              <a:rPr kumimoji="1" lang="ja-JP" altLang="en-US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＠ｂｚ</a:t>
            </a:r>
            <a:r>
              <a:rPr kumimoji="1" lang="en-US" altLang="ja-JP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04.</a:t>
            </a:r>
            <a:r>
              <a:rPr kumimoji="1" lang="ja-JP" altLang="en-US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ｐ</a:t>
            </a:r>
            <a:r>
              <a:rPr kumimoji="1" lang="en-US" altLang="ja-JP" sz="1200" b="1" dirty="0">
                <a:solidFill>
                  <a:srgbClr val="002A5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lala.or.jp</a:t>
            </a: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46A10C6C-21E3-E1C7-CFBB-EAF2B2643A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576" y="7993735"/>
            <a:ext cx="1027190" cy="1167262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F1C77CD2-688A-C261-70B3-972FBF65A42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34" y="7592725"/>
            <a:ext cx="2491300" cy="2394762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024387E-D6B1-0D8A-3749-8E9995594353}"/>
              </a:ext>
            </a:extLst>
          </p:cNvPr>
          <p:cNvSpPr/>
          <p:nvPr/>
        </p:nvSpPr>
        <p:spPr>
          <a:xfrm>
            <a:off x="342899" y="184145"/>
            <a:ext cx="4152651" cy="2512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おまかせ会員・どっちも会員対象</a:t>
            </a:r>
          </a:p>
        </p:txBody>
      </p:sp>
    </p:spTree>
    <p:extLst>
      <p:ext uri="{BB962C8B-B14F-4D97-AF65-F5344CB8AC3E}">
        <p14:creationId xmlns:p14="http://schemas.microsoft.com/office/powerpoint/2010/main" val="4254790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2026救急講習案内</Template>
  <TotalTime>51</TotalTime>
  <Words>327</Words>
  <Application>Microsoft Office PowerPoint</Application>
  <PresentationFormat>A4 210 x 297 mm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rikikun</dc:creator>
  <cp:lastModifiedBy>rikikun</cp:lastModifiedBy>
  <cp:revision>3</cp:revision>
  <cp:lastPrinted>2026-06-24T02:30:04Z</cp:lastPrinted>
  <dcterms:created xsi:type="dcterms:W3CDTF">2026-06-24T01:39:20Z</dcterms:created>
  <dcterms:modified xsi:type="dcterms:W3CDTF">2026-06-24T02:31:09Z</dcterms:modified>
</cp:coreProperties>
</file>