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61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handoutMaster" Target="handoutMasters/handout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37A8-3D62-4E3C-9F99-28B0A1AC9CF1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1241-4A01-487A-A197-BA9CA4323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23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0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4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0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0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6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7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145542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FD1C-B1BF-4A2D-BB36-2CF2D10823E2}" type="datetimeFigureOut">
              <a:rPr kumimoji="1" lang="ja-JP" altLang="en-US" smtClean="0"/>
              <a:t>2021/12/27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5.png" />
  <Relationship Id="rId3" Type="http://schemas.openxmlformats.org/officeDocument/2006/relationships/image" Target="../media/image2.png" />
  <Relationship Id="rId7" Type="http://schemas.openxmlformats.org/officeDocument/2006/relationships/hyperlink" Target="https://www.niid.go.jp/niid/ja/typhi-m/iasr-reference/2414-related-articles/related-articles-454/7735-454r10.html" TargetMode="External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  <Relationship Id="rId6" Type="http://schemas.openxmlformats.org/officeDocument/2006/relationships/hyperlink" Target="https://www.mhlw.go.jp/bunya/kenkou/kekkaku-kansenshou19/salmonella_qa.html" TargetMode="External" />
  <Relationship Id="rId11" Type="http://schemas.openxmlformats.org/officeDocument/2006/relationships/image" Target="../media/image8.png" />
  <Relationship Id="rId5" Type="http://schemas.openxmlformats.org/officeDocument/2006/relationships/image" Target="../media/image4.png" />
  <Relationship Id="rId10" Type="http://schemas.openxmlformats.org/officeDocument/2006/relationships/image" Target="../media/image7.png" />
  <Relationship Id="rId4" Type="http://schemas.openxmlformats.org/officeDocument/2006/relationships/image" Target="../media/image3.png" />
  <Relationship Id="rId9" Type="http://schemas.openxmlformats.org/officeDocument/2006/relationships/image" Target="../media/image6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933449"/>
            <a:ext cx="6858000" cy="2802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58000" cy="933450"/>
          </a:xfrm>
          <a:solidFill>
            <a:schemeClr val="bg1"/>
          </a:solidFill>
          <a:ln w="38100">
            <a:solidFill>
              <a:srgbClr val="00C668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「類鼻疽」って知ってますか？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475"/>
            <a:ext cx="1673225" cy="1304925"/>
          </a:xfrm>
        </p:spPr>
      </p:pic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91" y="5857437"/>
            <a:ext cx="792239" cy="1342778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9" y="5871765"/>
            <a:ext cx="1223951" cy="13141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6678" y="1085463"/>
            <a:ext cx="669245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</a:t>
            </a:r>
            <a:r>
              <a:rPr lang="ja-JP" altLang="ja-JP" sz="1600" b="1" dirty="0"/>
              <a:t>類鼻疽</a:t>
            </a:r>
            <a:r>
              <a:rPr lang="ja-JP" altLang="en-US" sz="1600" b="1" dirty="0"/>
              <a:t>」とは？</a:t>
            </a:r>
            <a:endParaRPr lang="en-US" altLang="ja-JP" sz="1600" b="1" dirty="0"/>
          </a:p>
          <a:p>
            <a:r>
              <a:rPr lang="ja-JP" altLang="en-US" sz="1400" dirty="0"/>
              <a:t>人や動物で</a:t>
            </a:r>
            <a:r>
              <a:rPr lang="ja-JP" altLang="ja-JP" sz="1400" b="1" u="sng" dirty="0"/>
              <a:t>重篤な</a:t>
            </a:r>
            <a:r>
              <a:rPr lang="ja-JP" altLang="en-US" sz="1400" b="1" u="sng" dirty="0"/>
              <a:t>症状</a:t>
            </a:r>
            <a:r>
              <a:rPr lang="ja-JP" altLang="en-US" sz="1400" dirty="0"/>
              <a:t>を引き起こす細菌性</a:t>
            </a:r>
            <a:r>
              <a:rPr lang="ja-JP" altLang="ja-JP" sz="1400" dirty="0"/>
              <a:t>疾病</a:t>
            </a:r>
            <a:r>
              <a:rPr lang="ja-JP" altLang="en-US" sz="1400" dirty="0"/>
              <a:t>です。</a:t>
            </a:r>
            <a:endParaRPr lang="en-US" altLang="ja-JP" sz="1400" dirty="0"/>
          </a:p>
          <a:p>
            <a:r>
              <a:rPr lang="ja-JP" altLang="ja-JP" sz="1400" b="1" u="sng" dirty="0"/>
              <a:t>海外の</a:t>
            </a:r>
            <a:r>
              <a:rPr lang="ja-JP" altLang="ja-JP" sz="1400" b="1" u="sng" dirty="0" smtClean="0"/>
              <a:t>風土病</a:t>
            </a:r>
            <a:r>
              <a:rPr lang="en-US" altLang="ja-JP" sz="1100" b="1" u="sng" dirty="0" smtClean="0"/>
              <a:t>※</a:t>
            </a:r>
            <a:r>
              <a:rPr lang="ja-JP" altLang="en-US" sz="1400" dirty="0" smtClean="0"/>
              <a:t>で常在</a:t>
            </a:r>
            <a:r>
              <a:rPr lang="ja-JP" altLang="en-US" sz="1400" dirty="0"/>
              <a:t>地域に渡航する際は注意が必要です。</a:t>
            </a:r>
            <a:endParaRPr lang="en-US" altLang="ja-JP" sz="1400" dirty="0"/>
          </a:p>
          <a:p>
            <a:r>
              <a:rPr lang="ja-JP" altLang="ja-JP" sz="1400" dirty="0"/>
              <a:t>日本には</a:t>
            </a:r>
            <a:r>
              <a:rPr lang="ja-JP" altLang="en-US" sz="1400" dirty="0"/>
              <a:t>類鼻疽菌は</a:t>
            </a:r>
            <a:r>
              <a:rPr lang="ja-JP" altLang="ja-JP" sz="1400" dirty="0"/>
              <a:t>常在し</a:t>
            </a:r>
            <a:r>
              <a:rPr lang="ja-JP" altLang="en-US" sz="1400" dirty="0"/>
              <a:t>ません。</a:t>
            </a:r>
            <a:endParaRPr lang="en-US" altLang="ja-JP" sz="1400" dirty="0"/>
          </a:p>
          <a:p>
            <a:r>
              <a:rPr lang="en-US" altLang="ja-JP" sz="1050" dirty="0"/>
              <a:t>※</a:t>
            </a:r>
            <a:r>
              <a:rPr lang="ja-JP" altLang="ja-JP" sz="1050" dirty="0"/>
              <a:t>日本では</a:t>
            </a:r>
            <a:r>
              <a:rPr lang="ja-JP" altLang="en-US" sz="1050" dirty="0"/>
              <a:t>これまでに</a:t>
            </a:r>
            <a:r>
              <a:rPr lang="ja-JP" altLang="ja-JP" sz="1050" dirty="0"/>
              <a:t>輸入感染症例が報告</a:t>
            </a:r>
            <a:r>
              <a:rPr lang="ja-JP" altLang="en-US" sz="1050" dirty="0"/>
              <a:t>されています。</a:t>
            </a:r>
            <a:endParaRPr lang="en-US" altLang="ja-JP" sz="1050" dirty="0"/>
          </a:p>
          <a:p>
            <a:r>
              <a:rPr lang="ja-JP" altLang="en-US" sz="1400" b="1" u="sng" dirty="0"/>
              <a:t>傷口や呼吸器</a:t>
            </a:r>
            <a:r>
              <a:rPr lang="ja-JP" altLang="en-US" sz="1400" dirty="0"/>
              <a:t>を介してヒトの体内に侵入し感染します。</a:t>
            </a:r>
            <a:endParaRPr lang="en-US" altLang="ja-JP" sz="1000" dirty="0"/>
          </a:p>
          <a:p>
            <a:endParaRPr lang="en-US" altLang="ja-JP" sz="1000" dirty="0"/>
          </a:p>
          <a:p>
            <a:r>
              <a:rPr lang="en-US" altLang="ja-JP" sz="1200" dirty="0"/>
              <a:t>2021</a:t>
            </a:r>
            <a:r>
              <a:rPr lang="ja-JP" altLang="en-US" sz="1200" dirty="0"/>
              <a:t>年には米国</a:t>
            </a:r>
            <a:r>
              <a:rPr lang="en-US" altLang="ja-JP" sz="1200" dirty="0"/>
              <a:t>CDC</a:t>
            </a:r>
            <a:r>
              <a:rPr lang="ja-JP" altLang="en-US" sz="1200" dirty="0"/>
              <a:t>から、</a:t>
            </a:r>
            <a:r>
              <a:rPr lang="ja-JP" altLang="en-US" sz="1200" u="sng" dirty="0"/>
              <a:t>海外渡航歴のない方</a:t>
            </a:r>
            <a:r>
              <a:rPr lang="ja-JP" altLang="en-US" sz="1200" dirty="0"/>
              <a:t>について、</a:t>
            </a:r>
            <a:endParaRPr lang="en-US" altLang="ja-JP" sz="1200" dirty="0"/>
          </a:p>
          <a:p>
            <a:r>
              <a:rPr lang="ja-JP" altLang="ja-JP" sz="1200" dirty="0"/>
              <a:t>・</a:t>
            </a:r>
            <a:r>
              <a:rPr lang="ja-JP" altLang="ja-JP" sz="1200" u="sng" dirty="0"/>
              <a:t>輸入淡水魚</a:t>
            </a:r>
            <a:r>
              <a:rPr lang="ja-JP" altLang="en-US" sz="1200" u="sng" dirty="0"/>
              <a:t>を</a:t>
            </a:r>
            <a:r>
              <a:rPr lang="ja-JP" altLang="ja-JP" sz="1200" u="sng" dirty="0"/>
              <a:t>飼育</a:t>
            </a:r>
            <a:r>
              <a:rPr lang="ja-JP" altLang="en-US" sz="1200" u="sng" dirty="0"/>
              <a:t>している</a:t>
            </a:r>
            <a:r>
              <a:rPr lang="ja-JP" altLang="en-US" sz="1200" b="1" u="sng" dirty="0"/>
              <a:t>水槽から</a:t>
            </a:r>
            <a:r>
              <a:rPr lang="ja-JP" altLang="ja-JP" sz="1200" b="1" u="sng" dirty="0"/>
              <a:t>感染</a:t>
            </a:r>
            <a:r>
              <a:rPr lang="ja-JP" altLang="ja-JP" sz="1200" u="sng" dirty="0"/>
              <a:t>した事例</a:t>
            </a:r>
            <a:endParaRPr lang="en-US" altLang="ja-JP" sz="1200" u="sng" dirty="0"/>
          </a:p>
          <a:p>
            <a:r>
              <a:rPr lang="ja-JP" altLang="en-US" sz="1200" dirty="0"/>
              <a:t>・</a:t>
            </a:r>
            <a:r>
              <a:rPr lang="ja-JP" altLang="en-US" sz="1200" u="sng" dirty="0"/>
              <a:t>輸入</a:t>
            </a:r>
            <a:r>
              <a:rPr lang="ja-JP" altLang="ja-JP" sz="1200" b="1" u="sng" dirty="0"/>
              <a:t>アロマスプレー</a:t>
            </a:r>
            <a:r>
              <a:rPr lang="ja-JP" altLang="en-US" sz="1200" b="1" u="sng" dirty="0"/>
              <a:t>の使用</a:t>
            </a:r>
            <a:r>
              <a:rPr lang="ja-JP" altLang="ja-JP" sz="1200" u="sng" dirty="0"/>
              <a:t>による感染事例</a:t>
            </a:r>
            <a:endParaRPr lang="en-US" altLang="ja-JP" sz="1200" u="sng" dirty="0"/>
          </a:p>
          <a:p>
            <a:r>
              <a:rPr lang="ja-JP" altLang="en-US" sz="1200" dirty="0"/>
              <a:t>が</a:t>
            </a:r>
            <a:r>
              <a:rPr lang="ja-JP" altLang="ja-JP" sz="1200" dirty="0"/>
              <a:t>報告</a:t>
            </a:r>
            <a:r>
              <a:rPr lang="ja-JP" altLang="en-US" sz="1200" dirty="0"/>
              <a:t>されており、海外渡航をしていない方も注意が必要です。</a:t>
            </a:r>
            <a:endParaRPr lang="ja-JP" altLang="ja-JP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3571" y="3743585"/>
            <a:ext cx="685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水槽を取り扱う際の感染</a:t>
            </a:r>
            <a:r>
              <a:rPr kumimoji="1" lang="ja-JP" altLang="en-US" sz="2800" b="1" dirty="0"/>
              <a:t>防止のポイント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3710" y="5124555"/>
            <a:ext cx="31341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１．</a:t>
            </a:r>
            <a:r>
              <a:rPr kumimoji="1" lang="ja-JP" altLang="en-US" sz="2000" b="1" dirty="0" smtClean="0">
                <a:latin typeface="+mn-ea"/>
              </a:rPr>
              <a:t>水槽を取り扱う際は</a:t>
            </a:r>
            <a:endParaRPr kumimoji="1" lang="en-US" altLang="ja-JP" sz="2000" b="1" dirty="0" smtClean="0">
              <a:latin typeface="+mn-ea"/>
            </a:endParaRPr>
          </a:p>
          <a:p>
            <a:r>
              <a:rPr kumimoji="1" lang="ja-JP" altLang="en-US" sz="2000" b="1" dirty="0" smtClean="0">
                <a:latin typeface="+mn-ea"/>
              </a:rPr>
              <a:t>手袋等を着用しましょう。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1995" y="5156145"/>
            <a:ext cx="3093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２．作業後は</a:t>
            </a:r>
            <a:r>
              <a:rPr kumimoji="1" lang="ja-JP" altLang="en-US" sz="2000" b="1" dirty="0" smtClean="0">
                <a:latin typeface="+mn-ea"/>
              </a:rPr>
              <a:t>よく手を</a:t>
            </a:r>
            <a:endParaRPr kumimoji="1" lang="en-US" altLang="ja-JP" sz="2000" b="1" dirty="0" smtClean="0">
              <a:latin typeface="+mn-ea"/>
            </a:endParaRPr>
          </a:p>
          <a:p>
            <a:r>
              <a:rPr kumimoji="1" lang="ja-JP" altLang="en-US" sz="2000" b="1" dirty="0" smtClean="0">
                <a:latin typeface="+mn-ea"/>
              </a:rPr>
              <a:t>　石けんで洗いましょう</a:t>
            </a:r>
            <a:r>
              <a:rPr kumimoji="1" lang="ja-JP" altLang="en-US" sz="2000" b="1" dirty="0">
                <a:latin typeface="+mn-ea"/>
              </a:rPr>
              <a:t>。</a:t>
            </a:r>
          </a:p>
        </p:txBody>
      </p:sp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9" y="8106510"/>
            <a:ext cx="1210241" cy="8138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08035" y="8106510"/>
            <a:ext cx="4215680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水槽</a:t>
            </a:r>
            <a:r>
              <a:rPr kumimoji="1" lang="ja-JP" altLang="en-US" sz="1200" dirty="0"/>
              <a:t>の</a:t>
            </a:r>
            <a:r>
              <a:rPr kumimoji="1" lang="ja-JP" altLang="en-US" sz="1200" dirty="0" smtClean="0"/>
              <a:t>取り扱いに</a:t>
            </a:r>
            <a:r>
              <a:rPr kumimoji="1" lang="ja-JP" altLang="en-US" sz="1200" dirty="0"/>
              <a:t>当たっては、類鼻疽菌以外にも、これ</a:t>
            </a:r>
            <a:r>
              <a:rPr kumimoji="1" lang="ja-JP" altLang="en-US" sz="1200" dirty="0" smtClean="0"/>
              <a:t>までに「サルモネラ菌（注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）」や「非結核抗</a:t>
            </a:r>
            <a:r>
              <a:rPr kumimoji="1" lang="ja-JP" altLang="en-US" sz="1200" dirty="0"/>
              <a:t>酸菌症（</a:t>
            </a:r>
            <a:r>
              <a:rPr kumimoji="1" lang="ja-JP" altLang="en-US" sz="1200" dirty="0" smtClean="0"/>
              <a:t>注</a:t>
            </a:r>
            <a:r>
              <a:rPr kumimoji="1" lang="en-US" altLang="ja-JP" sz="1200" dirty="0" smtClean="0"/>
              <a:t>2 </a:t>
            </a:r>
            <a:r>
              <a:rPr kumimoji="1" lang="ja-JP" altLang="en-US" sz="1200" dirty="0" smtClean="0"/>
              <a:t>」等の感染事例も報告されております。</a:t>
            </a:r>
            <a:endParaRPr kumimoji="1" lang="en-US" altLang="ja-JP" sz="1200" dirty="0" smtClean="0"/>
          </a:p>
          <a:p>
            <a:r>
              <a:rPr kumimoji="1" lang="ja-JP" altLang="en-US" sz="1100" dirty="0" smtClean="0"/>
              <a:t>注</a:t>
            </a:r>
            <a:r>
              <a:rPr kumimoji="1" lang="en-US" altLang="ja-JP" sz="1100" dirty="0" smtClean="0"/>
              <a:t>1</a:t>
            </a:r>
            <a:r>
              <a:rPr kumimoji="1" lang="ja-JP" altLang="en-US" sz="1100" dirty="0" smtClean="0"/>
              <a:t>：</a:t>
            </a:r>
            <a:r>
              <a:rPr kumimoji="1" lang="ja-JP" altLang="en-US" sz="1100" dirty="0" smtClean="0">
                <a:hlinkClick r:id="rId6"/>
              </a:rPr>
              <a:t>ミドリガメ</a:t>
            </a:r>
            <a:r>
              <a:rPr kumimoji="1" lang="ja-JP" altLang="en-US" sz="1100" dirty="0">
                <a:hlinkClick r:id="rId6"/>
              </a:rPr>
              <a:t>等のハ虫類の取扱い</a:t>
            </a:r>
            <a:r>
              <a:rPr kumimoji="1" lang="en-US" altLang="ja-JP" sz="1100" dirty="0" smtClean="0">
                <a:hlinkClick r:id="rId6"/>
              </a:rPr>
              <a:t>Q&amp;A</a:t>
            </a:r>
            <a:r>
              <a:rPr kumimoji="1" lang="ja-JP" altLang="en-US" sz="1100" dirty="0" smtClean="0">
                <a:hlinkClick r:id="rId6"/>
              </a:rPr>
              <a:t>（厚生労働省</a:t>
            </a:r>
            <a:r>
              <a:rPr kumimoji="1" lang="en-US" altLang="ja-JP" sz="1100" dirty="0" smtClean="0">
                <a:hlinkClick r:id="rId6"/>
              </a:rPr>
              <a:t>HP</a:t>
            </a:r>
            <a:r>
              <a:rPr kumimoji="1" lang="ja-JP" altLang="en-US" sz="1100" dirty="0" smtClean="0">
                <a:hlinkClick r:id="rId6"/>
              </a:rPr>
              <a:t>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注</a:t>
            </a:r>
            <a:r>
              <a:rPr kumimoji="1" lang="en-US" altLang="ja-JP" sz="1100" dirty="0" smtClean="0"/>
              <a:t>2</a:t>
            </a:r>
            <a:r>
              <a:rPr kumimoji="1" lang="ja-JP" altLang="en-US" sz="1100" dirty="0" smtClean="0"/>
              <a:t>：</a:t>
            </a:r>
            <a:r>
              <a:rPr kumimoji="1" lang="ja-JP" altLang="en-US" sz="1100" dirty="0">
                <a:hlinkClick r:id="rId7"/>
              </a:rPr>
              <a:t>非結核抗酸</a:t>
            </a:r>
            <a:r>
              <a:rPr kumimoji="1" lang="ja-JP" altLang="en-US" sz="1100" dirty="0" smtClean="0">
                <a:hlinkClick r:id="rId7"/>
              </a:rPr>
              <a:t>菌症（国立感染症研究所</a:t>
            </a:r>
            <a:r>
              <a:rPr kumimoji="1" lang="en-US" altLang="ja-JP" sz="1100" dirty="0" smtClean="0">
                <a:hlinkClick r:id="rId7"/>
              </a:rPr>
              <a:t>HP</a:t>
            </a:r>
            <a:r>
              <a:rPr kumimoji="1" lang="ja-JP" altLang="en-US" sz="1100" dirty="0" smtClean="0">
                <a:hlinkClick r:id="rId7"/>
              </a:rPr>
              <a:t>）</a:t>
            </a:r>
            <a:endParaRPr kumimoji="1" lang="en-US" altLang="ja-JP" sz="1100" dirty="0"/>
          </a:p>
        </p:txBody>
      </p:sp>
      <p:pic>
        <p:nvPicPr>
          <p:cNvPr id="14" name="コンテンツ プレースホルダ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6" y="2230378"/>
            <a:ext cx="994518" cy="9199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37540" y="2238043"/>
            <a:ext cx="124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※</a:t>
            </a:r>
            <a:r>
              <a:rPr kumimoji="1" lang="ja-JP" altLang="en-US" sz="900" dirty="0" smtClean="0"/>
              <a:t>東南</a:t>
            </a:r>
            <a:r>
              <a:rPr kumimoji="1" lang="ja-JP" altLang="en-US" sz="900" dirty="0"/>
              <a:t>アジアと北部オーストラリアで特に多く患者が発生しており、水田などの湿った土壌や水中で生息しています。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875" y="1173630"/>
            <a:ext cx="905802" cy="77536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37540" y="1232668"/>
            <a:ext cx="124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類鼻疽菌</a:t>
            </a:r>
            <a:r>
              <a:rPr lang="ja-JP" altLang="en-US" sz="900" dirty="0" smtClean="0"/>
              <a:t>は致死率</a:t>
            </a:r>
            <a:r>
              <a:rPr lang="ja-JP" altLang="en-US" sz="900" dirty="0"/>
              <a:t>の高い病原菌で、病原体の取り扱いは厳重に管理されています。</a:t>
            </a:r>
            <a:endParaRPr lang="en-US" altLang="ja-JP" sz="9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627" y="7249990"/>
            <a:ext cx="34367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３．</a:t>
            </a:r>
            <a:r>
              <a:rPr lang="ja-JP" altLang="ja-JP" sz="2000" b="1" dirty="0">
                <a:latin typeface="+mn-ea"/>
              </a:rPr>
              <a:t>体調に異状を</a:t>
            </a:r>
            <a:r>
              <a:rPr lang="ja-JP" altLang="ja-JP" sz="2000" b="1" dirty="0" smtClean="0">
                <a:latin typeface="+mn-ea"/>
              </a:rPr>
              <a:t>感じたら</a:t>
            </a:r>
            <a:endParaRPr lang="en-US" altLang="ja-JP" sz="2000" b="1" dirty="0" smtClean="0">
              <a:latin typeface="+mn-ea"/>
            </a:endParaRPr>
          </a:p>
          <a:p>
            <a:r>
              <a:rPr lang="ja-JP" altLang="ja-JP" sz="2000" b="1" dirty="0" smtClean="0">
                <a:latin typeface="+mn-ea"/>
              </a:rPr>
              <a:t>医療</a:t>
            </a:r>
            <a:r>
              <a:rPr lang="ja-JP" altLang="ja-JP" sz="2000" b="1" dirty="0">
                <a:latin typeface="+mn-ea"/>
              </a:rPr>
              <a:t>機関に相談しましょ</a:t>
            </a:r>
            <a:r>
              <a:rPr lang="ja-JP" altLang="en-US" sz="2000" b="1" dirty="0">
                <a:latin typeface="+mn-ea"/>
              </a:rPr>
              <a:t>う。</a:t>
            </a:r>
            <a:endParaRPr kumimoji="1" lang="ja-JP" altLang="en-US" sz="2000" b="1" dirty="0"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45" y="7115388"/>
            <a:ext cx="1094529" cy="991122"/>
          </a:xfrm>
          <a:prstGeom prst="rect">
            <a:avLst/>
          </a:prstGeom>
        </p:spPr>
      </p:pic>
      <p:pic>
        <p:nvPicPr>
          <p:cNvPr id="21" name="コンテンツ プレースホルダー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66065" y="8070466"/>
            <a:ext cx="781032" cy="94702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4354" y="4354632"/>
            <a:ext cx="66892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観賞魚、は虫類を取り扱う際には、動物が病原菌に汚染されている可能性があります。水槽</a:t>
            </a:r>
            <a:r>
              <a:rPr kumimoji="1" lang="ja-JP" altLang="en-US" sz="1400" dirty="0"/>
              <a:t>を取り扱う際には</a:t>
            </a:r>
            <a:r>
              <a:rPr kumimoji="1" lang="ja-JP" altLang="en-US" sz="1400" dirty="0" smtClean="0"/>
              <a:t>、念のため、下記のポイントに注意しましょう。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8942" y="8909410"/>
            <a:ext cx="233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別添１：参考資料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60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342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「類鼻疽」って知ってますか？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大悟(yamada-daigo.4y0)</dc:creator>
  <cp:lastModifiedBy>山田 大悟(yamada-daigo.4y0)</cp:lastModifiedBy>
  <cp:revision>40</cp:revision>
  <cp:lastPrinted>2021-12-27T02:44:54Z</cp:lastPrinted>
  <dcterms:created xsi:type="dcterms:W3CDTF">2021-12-24T02:17:37Z</dcterms:created>
  <dcterms:modified xsi:type="dcterms:W3CDTF">2021-12-27T04:52:50Z</dcterms:modified>
</cp:coreProperties>
</file>