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110" d="100"/>
          <a:sy n="110" d="100"/>
        </p:scale>
        <p:origin x="1650" y="-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12B3-36A4-4CAE-998A-5201B8C1F584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D724F-9C58-4153-AAC9-3946F38119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0525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12B3-36A4-4CAE-998A-5201B8C1F584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D724F-9C58-4153-AAC9-3946F38119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4436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12B3-36A4-4CAE-998A-5201B8C1F584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D724F-9C58-4153-AAC9-3946F38119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9157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12B3-36A4-4CAE-998A-5201B8C1F584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D724F-9C58-4153-AAC9-3946F38119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366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12B3-36A4-4CAE-998A-5201B8C1F584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D724F-9C58-4153-AAC9-3946F38119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3809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12B3-36A4-4CAE-998A-5201B8C1F584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D724F-9C58-4153-AAC9-3946F38119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7959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12B3-36A4-4CAE-998A-5201B8C1F584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D724F-9C58-4153-AAC9-3946F38119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8670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12B3-36A4-4CAE-998A-5201B8C1F584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D724F-9C58-4153-AAC9-3946F38119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633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12B3-36A4-4CAE-998A-5201B8C1F584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D724F-9C58-4153-AAC9-3946F38119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6656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12B3-36A4-4CAE-998A-5201B8C1F584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D724F-9C58-4153-AAC9-3946F38119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103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12B3-36A4-4CAE-998A-5201B8C1F584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D724F-9C58-4153-AAC9-3946F38119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0449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1612B3-36A4-4CAE-998A-5201B8C1F584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BD724F-9C58-4153-AAC9-3946F38119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693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2.png"/><Relationship Id="rId7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emf"/><Relationship Id="rId7" Type="http://schemas.openxmlformats.org/officeDocument/2006/relationships/image" Target="../media/image9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FF40A62-1156-C426-161A-B88CE17C86EA}"/>
              </a:ext>
            </a:extLst>
          </p:cNvPr>
          <p:cNvSpPr txBox="1"/>
          <p:nvPr/>
        </p:nvSpPr>
        <p:spPr>
          <a:xfrm>
            <a:off x="356450" y="181970"/>
            <a:ext cx="5480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令和７年度　</a:t>
            </a:r>
            <a:r>
              <a:rPr kumimoji="1" lang="en-US" altLang="ja-JP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9</a:t>
            </a:r>
            <a:r>
              <a:rPr kumimoji="1"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月　自殺予防街頭キャンペーン</a:t>
            </a:r>
            <a:endParaRPr kumimoji="1" lang="ja-JP" altLang="en-US" sz="1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9FF89663-E7E5-13B0-A456-E513515FE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840" y="6423223"/>
            <a:ext cx="4762150" cy="3124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9B8B7E32-2E76-F861-CF32-5F78F06C0442}"/>
              </a:ext>
            </a:extLst>
          </p:cNvPr>
          <p:cNvSpPr/>
          <p:nvPr/>
        </p:nvSpPr>
        <p:spPr>
          <a:xfrm>
            <a:off x="147276" y="813593"/>
            <a:ext cx="6563447" cy="1985857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９月１０日～９月１６日の自殺予防週間に合わせ、今年は、９月３日（水）に自殺予防街頭キャンペーンを実施しました。</a:t>
            </a:r>
          </a:p>
          <a:p>
            <a:r>
              <a:rPr kumimoji="1"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ゲートキーパー登録者や大学生、市民ボランティアのみなさんと、「相談することの大切さ」等を呼び掛け、よこすか心のホットラインを配布しました。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EED5BD9-3896-1D65-A31D-35E521763B60}"/>
              </a:ext>
            </a:extLst>
          </p:cNvPr>
          <p:cNvSpPr txBox="1"/>
          <p:nvPr/>
        </p:nvSpPr>
        <p:spPr>
          <a:xfrm>
            <a:off x="2388666" y="3030963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横須賀中央駅</a:t>
            </a:r>
          </a:p>
        </p:txBody>
      </p:sp>
      <p:pic>
        <p:nvPicPr>
          <p:cNvPr id="29" name="図 24" descr="\\lf100328\課共有\精神共有\自殺対策関連\シンボルマーク\自殺予防シンボルかたばみ(ふちなし）.bmp">
            <a:extLst>
              <a:ext uri="{FF2B5EF4-FFF2-40B4-BE49-F238E27FC236}">
                <a16:creationId xmlns:a16="http://schemas.microsoft.com/office/drawing/2014/main" id="{92D1C7F3-558B-F78E-A63A-DA393C867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348" y="68735"/>
            <a:ext cx="691201" cy="61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ED8EA2C7-3B58-664A-8BB1-FF251377C5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2388">
            <a:off x="4770680" y="3789556"/>
            <a:ext cx="1608046" cy="2275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97314958-688B-32AF-383B-1EE33987EE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1768"/>
            <a:ext cx="6858000" cy="404232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1BD1C662-562B-3AE6-61D4-3B281504ECE8}"/>
              </a:ext>
            </a:extLst>
          </p:cNvPr>
          <p:cNvSpPr/>
          <p:nvPr/>
        </p:nvSpPr>
        <p:spPr>
          <a:xfrm>
            <a:off x="238472" y="3068427"/>
            <a:ext cx="1973179" cy="49730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昼の部</a:t>
            </a:r>
            <a:endParaRPr kumimoji="1" lang="ja-JP" altLang="en-US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4577F53-DB25-D564-0975-B6A56C1090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56361">
            <a:off x="2414562" y="3681516"/>
            <a:ext cx="2080670" cy="2631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7EE098E-DD7D-94AD-758B-01E92FE1E4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393057">
            <a:off x="123495" y="3809278"/>
            <a:ext cx="2190730" cy="2540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ハート 2">
            <a:extLst>
              <a:ext uri="{FF2B5EF4-FFF2-40B4-BE49-F238E27FC236}">
                <a16:creationId xmlns:a16="http://schemas.microsoft.com/office/drawing/2014/main" id="{99A3A248-A9F4-B693-06ED-B367B200127B}"/>
              </a:ext>
            </a:extLst>
          </p:cNvPr>
          <p:cNvSpPr/>
          <p:nvPr/>
        </p:nvSpPr>
        <p:spPr>
          <a:xfrm>
            <a:off x="1347197" y="3899484"/>
            <a:ext cx="497645" cy="381321"/>
          </a:xfrm>
          <a:prstGeom prst="heart">
            <a:avLst/>
          </a:prstGeom>
          <a:solidFill>
            <a:srgbClr val="FEA0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ハート 5">
            <a:extLst>
              <a:ext uri="{FF2B5EF4-FFF2-40B4-BE49-F238E27FC236}">
                <a16:creationId xmlns:a16="http://schemas.microsoft.com/office/drawing/2014/main" id="{03C7AB63-13EC-169B-63C3-282B886B9CEE}"/>
              </a:ext>
            </a:extLst>
          </p:cNvPr>
          <p:cNvSpPr/>
          <p:nvPr/>
        </p:nvSpPr>
        <p:spPr>
          <a:xfrm>
            <a:off x="2564324" y="4613993"/>
            <a:ext cx="432659" cy="339007"/>
          </a:xfrm>
          <a:prstGeom prst="heart">
            <a:avLst/>
          </a:prstGeom>
          <a:solidFill>
            <a:srgbClr val="FEA0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6184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FE804D0-38A7-09F2-7B07-A9124368E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027" y="4280248"/>
            <a:ext cx="4721748" cy="353364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2C01E4D-426F-ABDB-8F2E-440A82577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774" y="1114681"/>
            <a:ext cx="2213297" cy="284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B4F7A260-6DC7-4A22-1AA5-9E87EFDB00D2}"/>
              </a:ext>
            </a:extLst>
          </p:cNvPr>
          <p:cNvSpPr/>
          <p:nvPr/>
        </p:nvSpPr>
        <p:spPr>
          <a:xfrm>
            <a:off x="516223" y="223097"/>
            <a:ext cx="1973179" cy="49730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夜の部</a:t>
            </a:r>
            <a:endParaRPr kumimoji="1" lang="ja-JP" altLang="en-US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79996D9-D521-AFC4-C5AC-4A8DD46A8FCC}"/>
              </a:ext>
            </a:extLst>
          </p:cNvPr>
          <p:cNvSpPr txBox="1"/>
          <p:nvPr/>
        </p:nvSpPr>
        <p:spPr>
          <a:xfrm>
            <a:off x="2489402" y="253689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コースカベイサイドスクエア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605F144B-F5C4-FD3F-830B-65F84AD3D07F}"/>
              </a:ext>
            </a:extLst>
          </p:cNvPr>
          <p:cNvSpPr/>
          <p:nvPr/>
        </p:nvSpPr>
        <p:spPr>
          <a:xfrm>
            <a:off x="362273" y="8165432"/>
            <a:ext cx="6022485" cy="12688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よこすかホットラインを、昼・夜の部合わせて、</a:t>
            </a:r>
          </a:p>
          <a:p>
            <a:pPr algn="ctr"/>
            <a:r>
              <a:rPr kumimoji="1" lang="ja-JP" altLang="en-US" sz="2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９３９部配布ができました。</a:t>
            </a:r>
          </a:p>
          <a:p>
            <a:pPr algn="ctr"/>
            <a:endParaRPr kumimoji="1" lang="ja-JP" altLang="en-US" sz="20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r>
              <a:rPr kumimoji="1" lang="ja-JP" altLang="en-US" sz="2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暑い中、ご協力いただきありがとうございました。</a:t>
            </a: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3A28A5E7-DBA5-2255-61C8-2C056A64E0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9490"/>
            <a:ext cx="6858000" cy="404232"/>
          </a:xfrm>
          <a:prstGeom prst="rect">
            <a:avLst/>
          </a:prstGeom>
        </p:spPr>
      </p:pic>
      <p:pic>
        <p:nvPicPr>
          <p:cNvPr id="28" name="図 24" descr="\\lf100328\課共有\精神共有\自殺対策関連\シンボルマーク\自殺予防シンボルかたばみ(ふちなし）.bmp">
            <a:extLst>
              <a:ext uri="{FF2B5EF4-FFF2-40B4-BE49-F238E27FC236}">
                <a16:creationId xmlns:a16="http://schemas.microsoft.com/office/drawing/2014/main" id="{D3FA83E2-3EEC-9839-656C-BA1A146AE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12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063" y="302954"/>
            <a:ext cx="858786" cy="7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73338D6-217F-9DC1-CB95-F2652F17C4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851" y="1077267"/>
            <a:ext cx="3955832" cy="3028950"/>
          </a:xfrm>
          <a:prstGeom prst="rect">
            <a:avLst/>
          </a:prstGeom>
          <a:ln>
            <a:solidFill>
              <a:srgbClr val="FFFF00"/>
            </a:solidFill>
          </a:ln>
          <a:effectLst>
            <a:softEdge rad="112500"/>
          </a:effectLst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496D7552-480A-5EDB-4A9F-204C086191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066" y="1612014"/>
            <a:ext cx="512108" cy="480091"/>
          </a:xfrm>
          <a:prstGeom prst="rect">
            <a:avLst/>
          </a:prstGeom>
        </p:spPr>
      </p:pic>
      <p:sp>
        <p:nvSpPr>
          <p:cNvPr id="6" name="ハート 5">
            <a:extLst>
              <a:ext uri="{FF2B5EF4-FFF2-40B4-BE49-F238E27FC236}">
                <a16:creationId xmlns:a16="http://schemas.microsoft.com/office/drawing/2014/main" id="{10238FFD-76C2-7D8E-2D14-59B208826AC3}"/>
              </a:ext>
            </a:extLst>
          </p:cNvPr>
          <p:cNvSpPr/>
          <p:nvPr/>
        </p:nvSpPr>
        <p:spPr>
          <a:xfrm>
            <a:off x="2240579" y="1963270"/>
            <a:ext cx="497645" cy="480091"/>
          </a:xfrm>
          <a:prstGeom prst="heart">
            <a:avLst/>
          </a:prstGeom>
          <a:solidFill>
            <a:srgbClr val="FEA0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ハート 9">
            <a:extLst>
              <a:ext uri="{FF2B5EF4-FFF2-40B4-BE49-F238E27FC236}">
                <a16:creationId xmlns:a16="http://schemas.microsoft.com/office/drawing/2014/main" id="{CA2FCBDC-61D1-F1EE-993C-0B524A61AE0E}"/>
              </a:ext>
            </a:extLst>
          </p:cNvPr>
          <p:cNvSpPr/>
          <p:nvPr/>
        </p:nvSpPr>
        <p:spPr>
          <a:xfrm>
            <a:off x="4635829" y="1603079"/>
            <a:ext cx="497645" cy="381321"/>
          </a:xfrm>
          <a:prstGeom prst="heart">
            <a:avLst/>
          </a:prstGeom>
          <a:solidFill>
            <a:srgbClr val="FEA0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0217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690</TotalTime>
  <Words>102</Words>
  <Application>Microsoft Office PowerPoint</Application>
  <PresentationFormat>A4 210 x 297 mm</PresentationFormat>
  <Paragraphs>11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Aptos</vt:lpstr>
      <vt:lpstr>Aptos Display</vt:lpstr>
      <vt:lpstr>AR P丸ゴシック体E</vt:lpstr>
      <vt:lpstr>HGS創英角ﾎﾟｯﾌﾟ体</vt:lpstr>
      <vt:lpstr>HG丸ｺﾞｼｯｸM-PRO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横須賀市</dc:creator>
  <cp:lastModifiedBy>横須賀市</cp:lastModifiedBy>
  <cp:revision>7</cp:revision>
  <dcterms:created xsi:type="dcterms:W3CDTF">2025-09-25T00:19:21Z</dcterms:created>
  <dcterms:modified xsi:type="dcterms:W3CDTF">2025-09-26T06:16:13Z</dcterms:modified>
</cp:coreProperties>
</file>