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CD"/>
    <a:srgbClr val="FFFA93"/>
    <a:srgbClr val="FFF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3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6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67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3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612B3-36A4-4CAE-998A-5201B8C1F584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D724F-9C58-4153-AAC9-3946F38119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9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F40A62-1156-C426-161A-B88CE17C86EA}"/>
              </a:ext>
            </a:extLst>
          </p:cNvPr>
          <p:cNvSpPr txBox="1"/>
          <p:nvPr/>
        </p:nvSpPr>
        <p:spPr>
          <a:xfrm>
            <a:off x="356450" y="18197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令和７年度　３月　自殺予防街頭キャンペーン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B8B7E32-2E76-F861-CF32-5F78F06C0442}"/>
              </a:ext>
            </a:extLst>
          </p:cNvPr>
          <p:cNvSpPr/>
          <p:nvPr/>
        </p:nvSpPr>
        <p:spPr>
          <a:xfrm>
            <a:off x="147276" y="813594"/>
            <a:ext cx="6563447" cy="1533822"/>
          </a:xfrm>
          <a:prstGeom prst="roundRect">
            <a:avLst/>
          </a:prstGeom>
          <a:solidFill>
            <a:srgbClr val="FFFA9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月の自殺対策月間に合わせ、今年は、３月</a:t>
            </a:r>
            <a:r>
              <a:rPr kumimoji="1" lang="en-US" altLang="ja-JP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</a:t>
            </a:r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日（火）に自殺予防街頭キャンペーンを実施しました。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ゲートキーパー登録者や市民ボランティアのみなさんと、「相談することの大切さ」等を呼び掛け、よこすか心のホットラインを配布しました。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ED5BD9-3896-1D65-A31D-35E521763B60}"/>
              </a:ext>
            </a:extLst>
          </p:cNvPr>
          <p:cNvSpPr txBox="1"/>
          <p:nvPr/>
        </p:nvSpPr>
        <p:spPr>
          <a:xfrm>
            <a:off x="2127470" y="25078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横須賀中央駅</a:t>
            </a:r>
          </a:p>
        </p:txBody>
      </p:sp>
      <p:pic>
        <p:nvPicPr>
          <p:cNvPr id="29" name="図 24" descr="\\lf100328\課共有\精神共有\自殺対策関連\シンボルマーク\自殺予防シンボルかたばみ(ふちなし）.bmp">
            <a:extLst>
              <a:ext uri="{FF2B5EF4-FFF2-40B4-BE49-F238E27FC236}">
                <a16:creationId xmlns:a16="http://schemas.microsoft.com/office/drawing/2014/main" id="{92D1C7F3-558B-F78E-A63A-DA393C86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48" y="68735"/>
            <a:ext cx="691201" cy="61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D8EA2C7-3B58-664A-8BB1-FF251377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55">
            <a:off x="4512731" y="2932788"/>
            <a:ext cx="1820374" cy="257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BD1C662-562B-3AE6-61D4-3B281504ECE8}"/>
              </a:ext>
            </a:extLst>
          </p:cNvPr>
          <p:cNvSpPr/>
          <p:nvPr/>
        </p:nvSpPr>
        <p:spPr>
          <a:xfrm>
            <a:off x="154291" y="2478601"/>
            <a:ext cx="1973179" cy="4973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昼の部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2CC57AE-8790-9FD9-E196-C00726DE7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" y="5936320"/>
            <a:ext cx="5468898" cy="35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EABBAC9-43BF-F387-1C27-AA358AD8D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" y="3252788"/>
            <a:ext cx="2012648" cy="268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80495C5-8BA6-FD28-FE70-F2D65DB51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0156" r="-30156" b="1"/>
          <a:stretch/>
        </p:blipFill>
        <p:spPr>
          <a:xfrm>
            <a:off x="2127468" y="2465566"/>
            <a:ext cx="2603064" cy="347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0CEA35-3F2E-EA72-2DF4-8963C253E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" y="9481396"/>
            <a:ext cx="6858000" cy="410243"/>
          </a:xfrm>
          <a:prstGeom prst="rect">
            <a:avLst/>
          </a:prstGeom>
        </p:spPr>
      </p:pic>
      <p:sp>
        <p:nvSpPr>
          <p:cNvPr id="5" name="ハート 4">
            <a:extLst>
              <a:ext uri="{FF2B5EF4-FFF2-40B4-BE49-F238E27FC236}">
                <a16:creationId xmlns:a16="http://schemas.microsoft.com/office/drawing/2014/main" id="{497E1EF1-1B6C-1E5C-2A0A-AF162D19237D}"/>
              </a:ext>
            </a:extLst>
          </p:cNvPr>
          <p:cNvSpPr/>
          <p:nvPr/>
        </p:nvSpPr>
        <p:spPr>
          <a:xfrm>
            <a:off x="1441673" y="3371157"/>
            <a:ext cx="409433" cy="368490"/>
          </a:xfrm>
          <a:prstGeom prst="heart">
            <a:avLst/>
          </a:prstGeom>
          <a:solidFill>
            <a:srgbClr val="FCC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ハート 6">
            <a:extLst>
              <a:ext uri="{FF2B5EF4-FFF2-40B4-BE49-F238E27FC236}">
                <a16:creationId xmlns:a16="http://schemas.microsoft.com/office/drawing/2014/main" id="{3A8FD943-3B3E-AFD4-BEC8-5B064E81C72A}"/>
              </a:ext>
            </a:extLst>
          </p:cNvPr>
          <p:cNvSpPr/>
          <p:nvPr/>
        </p:nvSpPr>
        <p:spPr>
          <a:xfrm>
            <a:off x="3429000" y="4326340"/>
            <a:ext cx="422019" cy="271629"/>
          </a:xfrm>
          <a:prstGeom prst="heart">
            <a:avLst/>
          </a:prstGeom>
          <a:solidFill>
            <a:srgbClr val="FCC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1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4F7A260-6DC7-4A22-1AA5-9E87EFDB00D2}"/>
              </a:ext>
            </a:extLst>
          </p:cNvPr>
          <p:cNvSpPr/>
          <p:nvPr/>
        </p:nvSpPr>
        <p:spPr>
          <a:xfrm>
            <a:off x="516223" y="223097"/>
            <a:ext cx="1973179" cy="4973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夜の部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9996D9-D521-AFC4-C5AC-4A8DD46A8FCC}"/>
              </a:ext>
            </a:extLst>
          </p:cNvPr>
          <p:cNvSpPr txBox="1"/>
          <p:nvPr/>
        </p:nvSpPr>
        <p:spPr>
          <a:xfrm>
            <a:off x="2489402" y="253689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追浜駅前歩道橋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05F144B-F5C4-FD3F-830B-65F84AD3D07F}"/>
              </a:ext>
            </a:extLst>
          </p:cNvPr>
          <p:cNvSpPr/>
          <p:nvPr/>
        </p:nvSpPr>
        <p:spPr>
          <a:xfrm>
            <a:off x="362271" y="8223071"/>
            <a:ext cx="6325131" cy="1459832"/>
          </a:xfrm>
          <a:prstGeom prst="roundRect">
            <a:avLst/>
          </a:prstGeom>
          <a:solidFill>
            <a:srgbClr val="FFFA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よこすかホットラインを、昼・夜の部合わせて、</a:t>
            </a: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</a:t>
            </a:r>
            <a:r>
              <a:rPr kumimoji="1" lang="en-US" altLang="ja-JP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,330</a:t>
            </a:r>
            <a:r>
              <a:rPr kumimoji="1" lang="ja-JP" altLang="en-US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部配布ができました。</a:t>
            </a:r>
          </a:p>
          <a:p>
            <a:pPr algn="ctr"/>
            <a:endParaRPr kumimoji="1" lang="ja-JP" altLang="en-US" sz="20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お忙しい中、ご協力いただきありがとうございました。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AFE1B2-5F27-84EB-80C3-0FE8B035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9" y="4374084"/>
            <a:ext cx="5847416" cy="386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D1BD739-E893-6EB5-A63A-08B864AB7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7" y="1170020"/>
            <a:ext cx="2755355" cy="320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26183FB-9207-5D73-9705-D31065479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91" y="1218128"/>
            <a:ext cx="3057335" cy="305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039E572-92DA-05A7-66A6-F2035E92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407" y="8223071"/>
            <a:ext cx="1078547" cy="1221211"/>
          </a:xfrm>
          <a:prstGeom prst="rect">
            <a:avLst/>
          </a:prstGeom>
        </p:spPr>
      </p:pic>
      <p:pic>
        <p:nvPicPr>
          <p:cNvPr id="22" name="図 24" descr="\\lf100328\課共有\精神共有\自殺対策関連\シンボルマーク\自殺予防シンボルかたばみ(ふちなし）.bmp">
            <a:extLst>
              <a:ext uri="{FF2B5EF4-FFF2-40B4-BE49-F238E27FC236}">
                <a16:creationId xmlns:a16="http://schemas.microsoft.com/office/drawing/2014/main" id="{0C05F1F4-3C9E-39B3-A63E-0D8F9093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94" y="95502"/>
            <a:ext cx="1207486" cy="107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ハート 1">
            <a:extLst>
              <a:ext uri="{FF2B5EF4-FFF2-40B4-BE49-F238E27FC236}">
                <a16:creationId xmlns:a16="http://schemas.microsoft.com/office/drawing/2014/main" id="{85458685-F83B-4E4E-EBE7-F16928E36389}"/>
              </a:ext>
            </a:extLst>
          </p:cNvPr>
          <p:cNvSpPr/>
          <p:nvPr/>
        </p:nvSpPr>
        <p:spPr>
          <a:xfrm>
            <a:off x="2178652" y="2025557"/>
            <a:ext cx="409433" cy="368490"/>
          </a:xfrm>
          <a:prstGeom prst="heart">
            <a:avLst/>
          </a:prstGeom>
          <a:solidFill>
            <a:srgbClr val="FCC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5FF8E3DD-D2B0-630A-2A55-E0A76F9491ED}"/>
              </a:ext>
            </a:extLst>
          </p:cNvPr>
          <p:cNvSpPr/>
          <p:nvPr/>
        </p:nvSpPr>
        <p:spPr>
          <a:xfrm>
            <a:off x="4729290" y="1961207"/>
            <a:ext cx="409433" cy="368490"/>
          </a:xfrm>
          <a:prstGeom prst="heart">
            <a:avLst/>
          </a:prstGeom>
          <a:solidFill>
            <a:srgbClr val="FCC0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021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101</Words>
  <Application>Microsoft Office PowerPoint</Application>
  <PresentationFormat>A4 210 x 297 mm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 P丸ゴシック体E</vt:lpstr>
      <vt:lpstr>HGS創英角ﾎﾟｯﾌﾟ体</vt:lpstr>
      <vt:lpstr>HG丸ｺﾞｼｯｸM-PRO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横須賀市</dc:creator>
  <cp:lastModifiedBy>横須賀市</cp:lastModifiedBy>
  <cp:revision>11</cp:revision>
  <dcterms:created xsi:type="dcterms:W3CDTF">2025-09-25T00:19:21Z</dcterms:created>
  <dcterms:modified xsi:type="dcterms:W3CDTF">2026-04-06T08:05:46Z</dcterms:modified>
</cp:coreProperties>
</file>